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5379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54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201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6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1039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7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8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2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8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1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5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6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9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2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9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8" y="-76198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7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8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9" y="3406355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9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9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8" cy="4983478"/>
          </a:xfrm>
          <a:prstGeom prst="ellipse">
            <a:avLst/>
          </a:prstGeom>
          <a:gradFill>
            <a:gsLst>
              <a:gs pos="0">
                <a:srgbClr val="F97817">
                  <a:alpha val="29411"/>
                </a:srgbClr>
              </a:gs>
              <a:gs pos="100000">
                <a:srgbClr val="C65805">
                  <a:alpha val="29411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1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8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8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7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02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1384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1447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</a:t>
            </a:r>
            <a:r>
              <a:rPr lang="en-GB" sz="2375"/>
              <a:t>9</a:t>
            </a: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Designing Survey Experiments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</a:t>
            </a:r>
            <a:r>
              <a:rPr lang="en-GB" sz="2375"/>
              <a:t>20</a:t>
            </a: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Limitations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Discussion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 of Session </a:t>
            </a:r>
            <a:r>
              <a:rPr lang="en-GB" sz="3240"/>
              <a:t>9</a:t>
            </a: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What You Will Learn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14300" y="2057400"/>
            <a:ext cx="8858250" cy="44822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38735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endParaRPr sz="1200" b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0" lvl="0" indent="-1651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2800" dirty="0"/>
              <a:t>Design a survey experiment as a class</a:t>
            </a:r>
          </a:p>
          <a:p>
            <a:pPr marR="0" lvl="0" indent="-1651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2800" dirty="0"/>
              <a:t>Apply concepts covered in previous sessions</a:t>
            </a:r>
          </a:p>
          <a:p>
            <a:pPr marR="0" lvl="0" indent="-1651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2800" dirty="0"/>
              <a:t>Confront inherent </a:t>
            </a:r>
            <a:r>
              <a:rPr lang="en-GB" sz="2800" dirty="0" err="1"/>
              <a:t>tradeoffs</a:t>
            </a:r>
            <a:r>
              <a:rPr lang="en-GB" sz="2800" dirty="0"/>
              <a:t> </a:t>
            </a:r>
          </a:p>
          <a:p>
            <a:pPr marR="0" lvl="0" indent="-1651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2800" dirty="0"/>
              <a:t>Generate ideas for future research!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Designing a survey experiment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794510"/>
            <a:ext cx="8229600" cy="48463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dirty="0"/>
              <a:t>Research </a:t>
            </a:r>
            <a:r>
              <a:rPr lang="en-GB" dirty="0" smtClean="0"/>
              <a:t>question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Hypothesis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Treatment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/>
              <a:t>Dependent variable(s</a:t>
            </a:r>
            <a:r>
              <a:rPr lang="en-GB" dirty="0" smtClean="0"/>
              <a:t>)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Data/sample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Analysis/inference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GB" dirty="0"/>
          </a:p>
          <a:p>
            <a:pPr marL="457200" lvl="0" indent="-228600">
              <a:spcBef>
                <a:spcPts val="0"/>
              </a:spcBef>
            </a:pPr>
            <a:r>
              <a:rPr lang="en-GB" dirty="0"/>
              <a:t>Limitations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Research Question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Hypothesis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Treatment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Dependent variable(s)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Data/sample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Analysis/inference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QPT3VHF6MKWP-83287781-41480</_dlc_DocId>
    <_dlc_DocIdUrl xmlns="4595ca7b-3a15-4971-af5f-cadc29c03e04">
      <Url>https://qataruniversity-prd.qu.edu.qa/_layouts/15/DocIdRedir.aspx?ID=QPT3VHF6MKWP-83287781-41480</Url>
      <Description>QPT3VHF6MKWP-83287781-41480</Description>
    </_dlc_DocIdUrl>
  </documentManagement>
</p:properties>
</file>

<file path=customXml/itemProps1.xml><?xml version="1.0" encoding="utf-8"?>
<ds:datastoreItem xmlns:ds="http://schemas.openxmlformats.org/officeDocument/2006/customXml" ds:itemID="{85BB92D3-937A-414A-ABD4-DD8D5E3C4CE5}"/>
</file>

<file path=customXml/itemProps2.xml><?xml version="1.0" encoding="utf-8"?>
<ds:datastoreItem xmlns:ds="http://schemas.openxmlformats.org/officeDocument/2006/customXml" ds:itemID="{26D8BD0D-A3F1-4B89-A284-4C851AD2BA21}"/>
</file>

<file path=customXml/itemProps3.xml><?xml version="1.0" encoding="utf-8"?>
<ds:datastoreItem xmlns:ds="http://schemas.openxmlformats.org/officeDocument/2006/customXml" ds:itemID="{B167A07F-0E11-4EEB-85C6-742DD36F7C5D}"/>
</file>

<file path=customXml/itemProps4.xml><?xml version="1.0" encoding="utf-8"?>
<ds:datastoreItem xmlns:ds="http://schemas.openxmlformats.org/officeDocument/2006/customXml" ds:itemID="{D8464721-2A64-491C-A765-AB2900D5AE3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On-screen Show (4:3)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Noto Sans Symbols</vt:lpstr>
      <vt:lpstr>Corbel</vt:lpstr>
      <vt:lpstr>Cambria</vt:lpstr>
      <vt:lpstr>Focus</vt:lpstr>
      <vt:lpstr>SESRI   Workshop on Survey-based Experiments</vt:lpstr>
      <vt:lpstr>Outline of Session 9: What You Will Learn</vt:lpstr>
      <vt:lpstr>Designing a survey experiment</vt:lpstr>
      <vt:lpstr>Research Question</vt:lpstr>
      <vt:lpstr>Hypothesis</vt:lpstr>
      <vt:lpstr>Treatment</vt:lpstr>
      <vt:lpstr>Dependent variable(s)</vt:lpstr>
      <vt:lpstr>Data/sample</vt:lpstr>
      <vt:lpstr>Analysis/inference</vt:lpstr>
      <vt:lpstr>Limitations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Noora Mohammed O J AlNaimi</dc:creator>
  <cp:lastModifiedBy>Noora Mohammed O J AlNaimi</cp:lastModifiedBy>
  <cp:revision>3</cp:revision>
  <dcterms:modified xsi:type="dcterms:W3CDTF">2017-11-14T05:45:43Z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0164c037-9ef0-440b-b4e3-b664b8ba8e92</vt:lpwstr>
  </property>
</Properties>
</file>