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s/slide24.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25.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1.xml" ContentType="application/vnd.openxmlformats-officedocument.presentationml.slide+xml"/>
  <Override PartName="/ppt/slides/slide26.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slideMasters/slideMaster1.xml" ContentType="application/vnd.openxmlformats-officedocument.presentationml.slideMaster+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notesSlides/notesSlide1.xml" ContentType="application/vnd.openxmlformats-officedocument.presentationml.notes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8.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6858000" type="screen4x3"/>
  <p:notesSz cx="6858000" cy="9144000"/>
  <p:embeddedFontLst>
    <p:embeddedFont>
      <p:font typeface="Calibri" panose="020F0502020204030204" pitchFamily="34" charset="0"/>
      <p:regular r:id="rId35"/>
      <p:bold r:id="rId36"/>
      <p:italic r:id="rId37"/>
      <p:boldItalic r:id="rId38"/>
    </p:embeddedFont>
    <p:embeddedFont>
      <p:font typeface="Corbel" panose="020B0503020204020204" pitchFamily="34"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1098"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customXml" Target="../customXml/item1.xml"/><Relationship Id="rId50" Type="http://schemas.openxmlformats.org/officeDocument/2006/relationships/customXml" Target="../customXml/item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presProps" Target="presProps.xml"/><Relationship Id="rId48" Type="http://schemas.openxmlformats.org/officeDocument/2006/relationships/customXml" Target="../customXml/item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16982758"/>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8" name="Shape 14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49" name="Shape 14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a:t>
            </a:fld>
            <a:endParaRPr lang="en-GB"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6511641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18" name="Shape 2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5799861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4" name="Shape 22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25" name="Shape 22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11</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113143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3" name="Shape 23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34" name="Shape 23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12</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853463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1" name="Shape 24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42" name="Shape 24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13</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585663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48" name="Shape 2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747065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Shape 2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5" name="Shape 25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56" name="Shape 25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15</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489309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63" name="Shape 2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8034408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Shape 2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0" name="Shape 27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71" name="Shape 27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17</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042367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Shape 2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9" name="Shape 27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80" name="Shape 28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18</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699864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Shape 28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88" name="Shape 2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76077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5" name="Shape 15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r>
              <a:rPr lang="en-GB" sz="1200" b="0" i="0" u="none" strike="noStrike" cap="none">
                <a:solidFill>
                  <a:schemeClr val="dk1"/>
                </a:solidFill>
                <a:latin typeface="Calibri"/>
                <a:ea typeface="Calibri"/>
                <a:cs typeface="Calibri"/>
                <a:sym typeface="Calibri"/>
              </a:rPr>
              <a:t>What kinds of resources and assistance to seek and where; we will give you vocabulary to be able to discuss issues around program evaluation.  </a:t>
            </a:r>
          </a:p>
        </p:txBody>
      </p:sp>
      <p:sp>
        <p:nvSpPr>
          <p:cNvPr id="156" name="Shape 15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2</a:t>
            </a:fld>
            <a:endParaRPr lang="en-GB"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7082468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Shape 295"/>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96" name="Shape 2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772704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Shape 302"/>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303" name="Shape 3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9974161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Shape 31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311" name="Shape 3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7775532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Shape 3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18" name="Shape 3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319" name="Shape 3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23</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64057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Shape 32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325" name="Shape 3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9830579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Shape 3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31" name="Shape 33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332" name="Shape 33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25</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093349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Shape 33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338" name="Shape 3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3248706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Shape 34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344" name="Shape 3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981938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Shape 3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50" name="Shape 35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351" name="Shape 35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28</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072137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Shape 3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57" name="Shape 35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358" name="Shape 35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29</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41829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2" name="Shape 16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r>
              <a:rPr lang="en-GB" sz="1200" b="0" i="0" u="none" strike="noStrike" cap="none">
                <a:solidFill>
                  <a:schemeClr val="dk1"/>
                </a:solidFill>
                <a:latin typeface="Calibri"/>
                <a:ea typeface="Calibri"/>
                <a:cs typeface="Calibri"/>
                <a:sym typeface="Calibri"/>
              </a:rPr>
              <a:t> </a:t>
            </a:r>
          </a:p>
        </p:txBody>
      </p:sp>
      <p:sp>
        <p:nvSpPr>
          <p:cNvPr id="163" name="Shape 16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3</a:t>
            </a:fld>
            <a:endParaRPr lang="en-GB"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6752382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Shape 3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66" name="Shape 36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367" name="Shape 36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30</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741397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Shape 3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75" name="Shape 37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376" name="Shape 37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31</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695665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Shape 3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89" name="Shape 38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390" name="Shape 39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32</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86648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9" name="Shape 16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70" name="Shape 17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4</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71614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6" name="Shape 17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77" name="Shape 17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5</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367593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3" name="Shape 18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r>
              <a:rPr lang="en-GB" sz="1200" b="0" i="0" u="none" strike="noStrike" cap="none">
                <a:solidFill>
                  <a:schemeClr val="dk1"/>
                </a:solidFill>
                <a:latin typeface="Calibri"/>
                <a:ea typeface="Calibri"/>
                <a:cs typeface="Calibri"/>
                <a:sym typeface="Calibri"/>
              </a:rPr>
              <a:t>For gender, income, and race, the association was significantly negative and linear; response rate accounted for less than 10 percent of the variance in demographic discrepancy in each case. (Holbrook, Krosnick &amp; Pfent 2008, pg 525)</a:t>
            </a:r>
          </a:p>
        </p:txBody>
      </p:sp>
      <p:sp>
        <p:nvSpPr>
          <p:cNvPr id="184" name="Shape 18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6</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826126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2" name="Shape 19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r>
              <a:rPr lang="en-GB" sz="1200" b="0" i="0" u="none" strike="noStrike" cap="none">
                <a:solidFill>
                  <a:schemeClr val="dk1"/>
                </a:solidFill>
                <a:latin typeface="Calibri"/>
                <a:ea typeface="Calibri"/>
                <a:cs typeface="Calibri"/>
                <a:sym typeface="Calibri"/>
              </a:rPr>
              <a:t>For education and age, the effect of response rates on demographic discrepancies was nonlinear. Education and age demographic discrepancies were greater as response rate dropped below .30, but increases in response rates above .30 were not associated with further reductions in education and age discrepancies. (Holbrook, Krosnick &amp; Pfent 2008, pg 525-526)</a:t>
            </a:r>
          </a:p>
        </p:txBody>
      </p:sp>
      <p:sp>
        <p:nvSpPr>
          <p:cNvPr id="193" name="Shape 19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7</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683959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1" name="Shape 20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02" name="Shape 20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8</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521594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10" name="Shape 2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823179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grpSp>
        <p:nvGrpSpPr>
          <p:cNvPr id="16" name="Shape 16"/>
          <p:cNvGrpSpPr/>
          <p:nvPr/>
        </p:nvGrpSpPr>
        <p:grpSpPr>
          <a:xfrm>
            <a:off x="0" y="1461245"/>
            <a:ext cx="9144000" cy="45291"/>
            <a:chOff x="0" y="1613645"/>
            <a:chExt cx="9144000" cy="45291"/>
          </a:xfrm>
        </p:grpSpPr>
        <p:cxnSp>
          <p:nvCxnSpPr>
            <p:cNvPr id="17" name="Shape 17"/>
            <p:cNvCxnSpPr/>
            <p:nvPr/>
          </p:nvCxnSpPr>
          <p:spPr>
            <a:xfrm>
              <a:off x="0" y="1657350"/>
              <a:ext cx="9144000" cy="1587"/>
            </a:xfrm>
            <a:prstGeom prst="straightConnector1">
              <a:avLst/>
            </a:prstGeom>
            <a:noFill/>
            <a:ln w="88900" cap="flat" cmpd="sng">
              <a:solidFill>
                <a:srgbClr val="5798E8"/>
              </a:solidFill>
              <a:prstDash val="solid"/>
              <a:round/>
              <a:headEnd type="none" w="med" len="med"/>
              <a:tailEnd type="none" w="med" len="med"/>
            </a:ln>
          </p:spPr>
        </p:cxnSp>
        <p:cxnSp>
          <p:nvCxnSpPr>
            <p:cNvPr id="18" name="Shape 18"/>
            <p:cNvCxnSpPr/>
            <p:nvPr/>
          </p:nvCxnSpPr>
          <p:spPr>
            <a:xfrm>
              <a:off x="0" y="1613645"/>
              <a:ext cx="9144000" cy="1587"/>
            </a:xfrm>
            <a:prstGeom prst="straightConnector1">
              <a:avLst/>
            </a:prstGeom>
            <a:noFill/>
            <a:ln w="9525" cap="flat" cmpd="sng">
              <a:solidFill>
                <a:schemeClr val="lt1"/>
              </a:solidFill>
              <a:prstDash val="solid"/>
              <a:round/>
              <a:headEnd type="none" w="med" len="med"/>
              <a:tailEnd type="none" w="med" len="med"/>
            </a:ln>
          </p:spPr>
        </p:cxnSp>
      </p:grpSp>
      <p:grpSp>
        <p:nvGrpSpPr>
          <p:cNvPr id="19" name="Shape 19"/>
          <p:cNvGrpSpPr/>
          <p:nvPr/>
        </p:nvGrpSpPr>
        <p:grpSpPr>
          <a:xfrm>
            <a:off x="0" y="4952998"/>
            <a:ext cx="9144000" cy="45291"/>
            <a:chOff x="0" y="1613645"/>
            <a:chExt cx="9144000" cy="45291"/>
          </a:xfrm>
        </p:grpSpPr>
        <p:cxnSp>
          <p:nvCxnSpPr>
            <p:cNvPr id="20" name="Shape 20"/>
            <p:cNvCxnSpPr/>
            <p:nvPr/>
          </p:nvCxnSpPr>
          <p:spPr>
            <a:xfrm>
              <a:off x="0" y="1657350"/>
              <a:ext cx="9144000" cy="1587"/>
            </a:xfrm>
            <a:prstGeom prst="straightConnector1">
              <a:avLst/>
            </a:prstGeom>
            <a:noFill/>
            <a:ln w="88900" cap="flat" cmpd="sng">
              <a:solidFill>
                <a:srgbClr val="5798E8"/>
              </a:solidFill>
              <a:prstDash val="solid"/>
              <a:round/>
              <a:headEnd type="none" w="med" len="med"/>
              <a:tailEnd type="none" w="med" len="med"/>
            </a:ln>
          </p:spPr>
        </p:cxnSp>
        <p:cxnSp>
          <p:nvCxnSpPr>
            <p:cNvPr id="21" name="Shape 21"/>
            <p:cNvCxnSpPr/>
            <p:nvPr/>
          </p:nvCxnSpPr>
          <p:spPr>
            <a:xfrm>
              <a:off x="0" y="1613645"/>
              <a:ext cx="9144000" cy="1587"/>
            </a:xfrm>
            <a:prstGeom prst="straightConnector1">
              <a:avLst/>
            </a:prstGeom>
            <a:noFill/>
            <a:ln w="9525" cap="flat" cmpd="sng">
              <a:solidFill>
                <a:schemeClr val="lt1"/>
              </a:solidFill>
              <a:prstDash val="solid"/>
              <a:round/>
              <a:headEnd type="none" w="med" len="med"/>
              <a:tailEnd type="none" w="med" len="med"/>
            </a:ln>
          </p:spPr>
        </p:cxnSp>
      </p:grpSp>
      <p:sp>
        <p:nvSpPr>
          <p:cNvPr id="22" name="Shape 22"/>
          <p:cNvSpPr txBox="1">
            <a:spLocks noGrp="1"/>
          </p:cNvSpPr>
          <p:nvPr>
            <p:ph type="ctrTitle"/>
          </p:nvPr>
        </p:nvSpPr>
        <p:spPr>
          <a:xfrm>
            <a:off x="4114800" y="1572766"/>
            <a:ext cx="4910326" cy="2130551"/>
          </a:xfrm>
          <a:prstGeom prst="rect">
            <a:avLst/>
          </a:prstGeom>
          <a:noFill/>
          <a:ln>
            <a:noFill/>
          </a:ln>
        </p:spPr>
        <p:txBody>
          <a:bodyPr lIns="91425" tIns="91425" rIns="91425" bIns="91425" anchor="b" anchorCtr="0"/>
          <a:lstStyle>
            <a:lvl1pPr marL="0" marR="0" lvl="0" indent="0" algn="r" rtl="0">
              <a:lnSpc>
                <a:spcPct val="100000"/>
              </a:lnSpc>
              <a:spcBef>
                <a:spcPts val="0"/>
              </a:spcBef>
              <a:spcAft>
                <a:spcPts val="0"/>
              </a:spcAft>
              <a:buClr>
                <a:schemeClr val="lt1"/>
              </a:buClr>
              <a:buFont typeface="Corbel"/>
              <a:buNone/>
              <a:defRPr sz="4800" b="1" i="0" u="none" strike="noStrike" cap="none">
                <a:solidFill>
                  <a:schemeClr val="lt1"/>
                </a:solidFill>
                <a:latin typeface="Corbel"/>
                <a:ea typeface="Corbel"/>
                <a:cs typeface="Corbel"/>
                <a:sym typeface="Corbe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23" name="Shape 23"/>
          <p:cNvSpPr txBox="1">
            <a:spLocks noGrp="1"/>
          </p:cNvSpPr>
          <p:nvPr>
            <p:ph type="subTitle" idx="1"/>
          </p:nvPr>
        </p:nvSpPr>
        <p:spPr>
          <a:xfrm>
            <a:off x="4114800" y="3711387"/>
            <a:ext cx="4910326" cy="886967"/>
          </a:xfrm>
          <a:prstGeom prst="rect">
            <a:avLst/>
          </a:prstGeom>
          <a:noFill/>
          <a:ln>
            <a:noFill/>
          </a:ln>
        </p:spPr>
        <p:txBody>
          <a:bodyPr lIns="91425" tIns="91425" rIns="91425" bIns="91425" anchor="t" anchorCtr="0"/>
          <a:lstStyle>
            <a:lvl1pPr marL="0" marR="0" lvl="0" indent="0" algn="r" rtl="0">
              <a:lnSpc>
                <a:spcPct val="100000"/>
              </a:lnSpc>
              <a:spcBef>
                <a:spcPts val="480"/>
              </a:spcBef>
              <a:spcAft>
                <a:spcPts val="0"/>
              </a:spcAft>
              <a:buClr>
                <a:schemeClr val="accent1"/>
              </a:buClr>
              <a:buFont typeface="Noto Sans Symbols"/>
              <a:buNone/>
              <a:defRPr sz="2400" b="1" i="0" u="none" strike="noStrike" cap="none">
                <a:solidFill>
                  <a:schemeClr val="lt1"/>
                </a:solidFill>
                <a:latin typeface="Corbel"/>
                <a:ea typeface="Corbel"/>
                <a:cs typeface="Corbel"/>
                <a:sym typeface="Corbel"/>
              </a:defRPr>
            </a:lvl1pPr>
            <a:lvl2pPr marL="457200" marR="0" lvl="1" indent="0" algn="ctr" rtl="0">
              <a:lnSpc>
                <a:spcPct val="100000"/>
              </a:lnSpc>
              <a:spcBef>
                <a:spcPts val="440"/>
              </a:spcBef>
              <a:spcAft>
                <a:spcPts val="0"/>
              </a:spcAft>
              <a:buClr>
                <a:schemeClr val="accent2"/>
              </a:buClr>
              <a:buFont typeface="Noto Sans Symbols"/>
              <a:buNone/>
              <a:defRPr sz="2200" b="1" i="0" u="none" strike="noStrike" cap="none">
                <a:solidFill>
                  <a:schemeClr val="lt1"/>
                </a:solidFill>
                <a:latin typeface="Corbel"/>
                <a:ea typeface="Corbel"/>
                <a:cs typeface="Corbel"/>
                <a:sym typeface="Corbel"/>
              </a:defRPr>
            </a:lvl2pPr>
            <a:lvl3pPr marL="914400" marR="0" lvl="2" indent="0" algn="ctr" rtl="0">
              <a:lnSpc>
                <a:spcPct val="100000"/>
              </a:lnSpc>
              <a:spcBef>
                <a:spcPts val="400"/>
              </a:spcBef>
              <a:spcAft>
                <a:spcPts val="0"/>
              </a:spcAft>
              <a:buClr>
                <a:schemeClr val="accent1"/>
              </a:buClr>
              <a:buFont typeface="Noto Sans Symbols"/>
              <a:buNone/>
              <a:defRPr sz="2000" b="1" i="0" u="none" strike="noStrike" cap="none">
                <a:solidFill>
                  <a:schemeClr val="lt1"/>
                </a:solidFill>
                <a:latin typeface="Corbel"/>
                <a:ea typeface="Corbel"/>
                <a:cs typeface="Corbel"/>
                <a:sym typeface="Corbel"/>
              </a:defRPr>
            </a:lvl3pPr>
            <a:lvl4pPr marL="1371600" marR="0" lvl="3" indent="0" algn="ctr" rtl="0">
              <a:lnSpc>
                <a:spcPct val="100000"/>
              </a:lnSpc>
              <a:spcBef>
                <a:spcPts val="360"/>
              </a:spcBef>
              <a:spcAft>
                <a:spcPts val="0"/>
              </a:spcAft>
              <a:buClr>
                <a:schemeClr val="accent2"/>
              </a:buClr>
              <a:buFont typeface="Noto Sans Symbols"/>
              <a:buNone/>
              <a:defRPr sz="1800" b="1" i="0" u="none" strike="noStrike" cap="none">
                <a:solidFill>
                  <a:schemeClr val="lt1"/>
                </a:solidFill>
                <a:latin typeface="Corbel"/>
                <a:ea typeface="Corbel"/>
                <a:cs typeface="Corbel"/>
                <a:sym typeface="Corbel"/>
              </a:defRPr>
            </a:lvl4pPr>
            <a:lvl5pPr marL="1828800" marR="0" lvl="4" indent="0" algn="ctr" rtl="0">
              <a:lnSpc>
                <a:spcPct val="100000"/>
              </a:lnSpc>
              <a:spcBef>
                <a:spcPts val="360"/>
              </a:spcBef>
              <a:spcAft>
                <a:spcPts val="0"/>
              </a:spcAft>
              <a:buClr>
                <a:schemeClr val="accent1"/>
              </a:buClr>
              <a:buFont typeface="Noto Sans Symbols"/>
              <a:buNone/>
              <a:defRPr sz="1800" b="1" i="0" u="none" strike="noStrike" cap="none">
                <a:solidFill>
                  <a:schemeClr val="lt1"/>
                </a:solidFill>
                <a:latin typeface="Corbel"/>
                <a:ea typeface="Corbel"/>
                <a:cs typeface="Corbel"/>
                <a:sym typeface="Corbel"/>
              </a:defRPr>
            </a:lvl5pPr>
            <a:lvl6pPr marL="2286000" marR="0" lvl="5" indent="0" algn="ctr" rtl="0">
              <a:lnSpc>
                <a:spcPct val="100000"/>
              </a:lnSpc>
              <a:spcBef>
                <a:spcPts val="400"/>
              </a:spcBef>
              <a:spcAft>
                <a:spcPts val="0"/>
              </a:spcAft>
              <a:buClr>
                <a:schemeClr val="lt1"/>
              </a:buClr>
              <a:buFont typeface="Arial"/>
              <a:buNone/>
              <a:defRPr sz="2000" b="0" i="0" u="none" strike="noStrike" cap="none">
                <a:solidFill>
                  <a:schemeClr val="lt1"/>
                </a:solidFill>
                <a:latin typeface="Corbel"/>
                <a:ea typeface="Corbel"/>
                <a:cs typeface="Corbel"/>
                <a:sym typeface="Corbel"/>
              </a:defRPr>
            </a:lvl6pPr>
            <a:lvl7pPr marL="2743200" marR="0" lvl="6" indent="0" algn="ctr" rtl="0">
              <a:lnSpc>
                <a:spcPct val="100000"/>
              </a:lnSpc>
              <a:spcBef>
                <a:spcPts val="400"/>
              </a:spcBef>
              <a:spcAft>
                <a:spcPts val="0"/>
              </a:spcAft>
              <a:buClr>
                <a:schemeClr val="lt1"/>
              </a:buClr>
              <a:buFont typeface="Arial"/>
              <a:buNone/>
              <a:defRPr sz="2000" b="0" i="0" u="none" strike="noStrike" cap="none">
                <a:solidFill>
                  <a:schemeClr val="lt1"/>
                </a:solidFill>
                <a:latin typeface="Corbel"/>
                <a:ea typeface="Corbel"/>
                <a:cs typeface="Corbel"/>
                <a:sym typeface="Corbel"/>
              </a:defRPr>
            </a:lvl7pPr>
            <a:lvl8pPr marL="3200400" marR="0" lvl="7" indent="0" algn="ctr" rtl="0">
              <a:lnSpc>
                <a:spcPct val="100000"/>
              </a:lnSpc>
              <a:spcBef>
                <a:spcPts val="400"/>
              </a:spcBef>
              <a:spcAft>
                <a:spcPts val="0"/>
              </a:spcAft>
              <a:buClr>
                <a:schemeClr val="lt1"/>
              </a:buClr>
              <a:buFont typeface="Arial"/>
              <a:buNone/>
              <a:defRPr sz="2000" b="0" i="0" u="none" strike="noStrike" cap="none">
                <a:solidFill>
                  <a:schemeClr val="lt1"/>
                </a:solidFill>
                <a:latin typeface="Corbel"/>
                <a:ea typeface="Corbel"/>
                <a:cs typeface="Corbel"/>
                <a:sym typeface="Corbel"/>
              </a:defRPr>
            </a:lvl8pPr>
            <a:lvl9pPr marL="3657600" marR="0" lvl="8" indent="0" algn="ctr" rtl="0">
              <a:lnSpc>
                <a:spcPct val="100000"/>
              </a:lnSpc>
              <a:spcBef>
                <a:spcPts val="400"/>
              </a:spcBef>
              <a:spcAft>
                <a:spcPts val="0"/>
              </a:spcAft>
              <a:buClr>
                <a:schemeClr val="lt1"/>
              </a:buClr>
              <a:buFont typeface="Arial"/>
              <a:buNone/>
              <a:defRPr sz="2000" b="0" i="0" u="none" strike="noStrike" cap="none">
                <a:solidFill>
                  <a:schemeClr val="lt1"/>
                </a:solidFill>
                <a:latin typeface="Corbel"/>
                <a:ea typeface="Corbel"/>
                <a:cs typeface="Corbel"/>
                <a:sym typeface="Corbel"/>
              </a:defRPr>
            </a:lvl9pPr>
          </a:lstStyle>
          <a:p>
            <a:endParaRPr/>
          </a:p>
        </p:txBody>
      </p:sp>
      <p:sp>
        <p:nvSpPr>
          <p:cNvPr id="24" name="Shape 24"/>
          <p:cNvSpPr txBox="1">
            <a:spLocks noGrp="1"/>
          </p:cNvSpPr>
          <p:nvPr>
            <p:ph type="dt" idx="10"/>
          </p:nvPr>
        </p:nvSpPr>
        <p:spPr>
          <a:xfrm>
            <a:off x="6571128" y="6356350"/>
            <a:ext cx="2133598" cy="365125"/>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1"/>
              </a:buClr>
              <a:buFont typeface="Corbel"/>
              <a:buNone/>
              <a:defRPr sz="1200" b="0" i="0" u="none" strike="noStrike" cap="none">
                <a:solidFill>
                  <a:schemeClr val="lt1"/>
                </a:solidFill>
                <a:latin typeface="Corbel"/>
                <a:ea typeface="Corbel"/>
                <a:cs typeface="Corbel"/>
                <a:sym typeface="Corbel"/>
              </a:defRPr>
            </a:lvl1pPr>
            <a:lvl2pPr marL="457200" marR="0" lvl="1"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2pPr>
            <a:lvl3pPr marL="914400" marR="0" lvl="2"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3pPr>
            <a:lvl4pPr marL="1371600" marR="0" lvl="3"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4pPr>
            <a:lvl5pPr marL="1828800" marR="0" lvl="4"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5pPr>
            <a:lvl6pPr marL="2286000" marR="0" lvl="5"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6pPr>
            <a:lvl7pPr marL="2743200" marR="0" lvl="6"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7pPr>
            <a:lvl8pPr marL="3200400" marR="0" lvl="7"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8pPr>
            <a:lvl9pPr marL="3657600" marR="0" lvl="8"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9pPr>
          </a:lstStyle>
          <a:p>
            <a:endParaRPr/>
          </a:p>
        </p:txBody>
      </p:sp>
      <p:sp>
        <p:nvSpPr>
          <p:cNvPr id="25" name="Shape 25"/>
          <p:cNvSpPr txBox="1">
            <a:spLocks noGrp="1"/>
          </p:cNvSpPr>
          <p:nvPr>
            <p:ph type="ftr" idx="11"/>
          </p:nvPr>
        </p:nvSpPr>
        <p:spPr>
          <a:xfrm>
            <a:off x="457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Corbel"/>
              <a:buNone/>
              <a:defRPr sz="1200" b="0" i="0" u="none" strike="noStrike" cap="none">
                <a:solidFill>
                  <a:schemeClr val="lt1"/>
                </a:solidFill>
                <a:latin typeface="Corbel"/>
                <a:ea typeface="Corbel"/>
                <a:cs typeface="Corbel"/>
                <a:sym typeface="Corbel"/>
              </a:defRPr>
            </a:lvl1pPr>
            <a:lvl2pPr marL="457200" marR="0" lvl="1"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2pPr>
            <a:lvl3pPr marL="914400" marR="0" lvl="2"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3pPr>
            <a:lvl4pPr marL="1371600" marR="0" lvl="3"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4pPr>
            <a:lvl5pPr marL="1828800" marR="0" lvl="4"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5pPr>
            <a:lvl6pPr marL="2286000" marR="0" lvl="5"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6pPr>
            <a:lvl7pPr marL="2743200" marR="0" lvl="6"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7pPr>
            <a:lvl8pPr marL="3200400" marR="0" lvl="7"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8pPr>
            <a:lvl9pPr marL="3657600" marR="0" lvl="8"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9pPr>
          </a:lstStyle>
          <a:p>
            <a:endParaRPr/>
          </a:p>
        </p:txBody>
      </p:sp>
      <p:sp>
        <p:nvSpPr>
          <p:cNvPr id="26" name="Shape 26"/>
          <p:cNvSpPr txBox="1">
            <a:spLocks noGrp="1"/>
          </p:cNvSpPr>
          <p:nvPr>
            <p:ph type="sldNum" idx="12"/>
          </p:nvPr>
        </p:nvSpPr>
        <p:spPr>
          <a:xfrm>
            <a:off x="4267200" y="6356350"/>
            <a:ext cx="609599" cy="36512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Corbel"/>
              <a:buNone/>
            </a:pPr>
            <a:fld id="{00000000-1234-1234-1234-123412341234}" type="slidenum">
              <a:rPr lang="en-GB" sz="1200" b="0" i="0" u="none" strike="noStrike" cap="none">
                <a:solidFill>
                  <a:srgbClr val="FFFFFF"/>
                </a:solidFill>
                <a:latin typeface="Corbel"/>
                <a:ea typeface="Corbel"/>
                <a:cs typeface="Corbel"/>
                <a:sym typeface="Corbel"/>
              </a:rPr>
              <a:t>‹#›</a:t>
            </a:fld>
            <a:endParaRPr lang="en-GB" sz="1200" b="0" i="0" u="none" strike="noStrike" cap="none">
              <a:solidFill>
                <a:srgbClr val="FFFFFF"/>
              </a:solidFill>
              <a:latin typeface="Corbel"/>
              <a:ea typeface="Corbel"/>
              <a:cs typeface="Corbel"/>
              <a:sym typeface="Corbel"/>
            </a:endParaRPr>
          </a:p>
        </p:txBody>
      </p:sp>
      <p:sp>
        <p:nvSpPr>
          <p:cNvPr id="27" name="Shape 27"/>
          <p:cNvSpPr/>
          <p:nvPr/>
        </p:nvSpPr>
        <p:spPr>
          <a:xfrm>
            <a:off x="121020" y="85165"/>
            <a:ext cx="4433047" cy="4433047"/>
          </a:xfrm>
          <a:prstGeom prst="ellipse">
            <a:avLst/>
          </a:prstGeom>
          <a:gradFill>
            <a:gsLst>
              <a:gs pos="0">
                <a:schemeClr val="accent1"/>
              </a:gs>
              <a:gs pos="50000">
                <a:srgbClr val="D59300"/>
              </a:gs>
              <a:gs pos="100000">
                <a:schemeClr val="accent1"/>
              </a:gs>
            </a:gsLst>
            <a:lin ang="8400000" scaled="0"/>
          </a:gradFill>
          <a:ln>
            <a:noFill/>
          </a:ln>
          <a:effectLst>
            <a:outerShdw blurRad="50799" dist="38100" dir="5400000" algn="t" rotWithShape="0">
              <a:srgbClr val="000000">
                <a:alpha val="40000"/>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FFFFFF"/>
              </a:solidFill>
              <a:latin typeface="Corbel"/>
              <a:ea typeface="Corbel"/>
              <a:cs typeface="Corbel"/>
              <a:sym typeface="Corbel"/>
            </a:endParaRPr>
          </a:p>
        </p:txBody>
      </p:sp>
      <p:sp>
        <p:nvSpPr>
          <p:cNvPr id="28" name="Shape 28"/>
          <p:cNvSpPr/>
          <p:nvPr/>
        </p:nvSpPr>
        <p:spPr>
          <a:xfrm>
            <a:off x="179293" y="112056"/>
            <a:ext cx="4201254" cy="4201254"/>
          </a:xfrm>
          <a:prstGeom prst="ellipse">
            <a:avLst/>
          </a:prstGeom>
          <a:gradFill>
            <a:gsLst>
              <a:gs pos="0">
                <a:srgbClr val="F97817">
                  <a:alpha val="28627"/>
                </a:srgbClr>
              </a:gs>
              <a:gs pos="100000">
                <a:srgbClr val="C65805">
                  <a:alpha val="28627"/>
                </a:srgbClr>
              </a:gs>
            </a:gsLst>
            <a:lin ang="2700000" scaled="0"/>
          </a:gra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FFFFFF"/>
              </a:solidFill>
              <a:latin typeface="Corbel"/>
              <a:ea typeface="Corbel"/>
              <a:cs typeface="Corbel"/>
              <a:sym typeface="Corbel"/>
            </a:endParaRPr>
          </a:p>
        </p:txBody>
      </p:sp>
      <p:sp>
        <p:nvSpPr>
          <p:cNvPr id="29" name="Shape 29"/>
          <p:cNvSpPr/>
          <p:nvPr/>
        </p:nvSpPr>
        <p:spPr>
          <a:xfrm>
            <a:off x="264460" y="138952"/>
            <a:ext cx="3988777" cy="4056383"/>
          </a:xfrm>
          <a:prstGeom prst="ellipse">
            <a:avLst/>
          </a:prstGeom>
          <a:gradFill>
            <a:gsLst>
              <a:gs pos="0">
                <a:srgbClr val="F97817">
                  <a:alpha val="28627"/>
                </a:srgbClr>
              </a:gs>
              <a:gs pos="100000">
                <a:srgbClr val="C65805">
                  <a:alpha val="28627"/>
                </a:srgbClr>
              </a:gs>
            </a:gsLst>
            <a:lin ang="2700000" scaled="0"/>
          </a:gra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FFFFFF"/>
              </a:solidFill>
              <a:latin typeface="Corbel"/>
              <a:ea typeface="Corbel"/>
              <a:cs typeface="Corbel"/>
              <a:sym typeface="Corbel"/>
            </a:endParaRPr>
          </a:p>
        </p:txBody>
      </p:sp>
      <p:sp>
        <p:nvSpPr>
          <p:cNvPr id="30" name="Shape 30"/>
          <p:cNvSpPr/>
          <p:nvPr/>
        </p:nvSpPr>
        <p:spPr>
          <a:xfrm>
            <a:off x="264460" y="138953"/>
            <a:ext cx="3897025" cy="3897025"/>
          </a:xfrm>
          <a:prstGeom prst="ellipse">
            <a:avLst/>
          </a:prstGeom>
          <a:gradFill>
            <a:gsLst>
              <a:gs pos="0">
                <a:srgbClr val="F97817">
                  <a:alpha val="28627"/>
                </a:srgbClr>
              </a:gs>
              <a:gs pos="100000">
                <a:srgbClr val="C65805">
                  <a:alpha val="28627"/>
                </a:srgbClr>
              </a:gs>
            </a:gsLst>
            <a:lin ang="2700000" scaled="0"/>
          </a:gra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FFFFFF"/>
              </a:solidFill>
              <a:latin typeface="Corbel"/>
              <a:ea typeface="Corbel"/>
              <a:cs typeface="Corbel"/>
              <a:sym typeface="Corbe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cSld name="Picture with Caption">
    <p:bg>
      <p:bgPr>
        <a:blipFill rotWithShape="1">
          <a:blip r:embed="rId2">
            <a:alphaModFix/>
          </a:blip>
          <a:stretch>
            <a:fillRect/>
          </a:stretch>
        </a:blipFill>
        <a:effectLst/>
      </p:bgPr>
    </p:bg>
    <p:spTree>
      <p:nvGrpSpPr>
        <p:cNvPr id="1" name="Shape 107"/>
        <p:cNvGrpSpPr/>
        <p:nvPr/>
      </p:nvGrpSpPr>
      <p:grpSpPr>
        <a:xfrm>
          <a:off x="0" y="0"/>
          <a:ext cx="0" cy="0"/>
          <a:chOff x="0" y="0"/>
          <a:chExt cx="0" cy="0"/>
        </a:xfrm>
      </p:grpSpPr>
      <p:grpSp>
        <p:nvGrpSpPr>
          <p:cNvPr id="108" name="Shape 108"/>
          <p:cNvGrpSpPr/>
          <p:nvPr/>
        </p:nvGrpSpPr>
        <p:grpSpPr>
          <a:xfrm>
            <a:off x="0" y="1178858"/>
            <a:ext cx="9144000" cy="45291"/>
            <a:chOff x="0" y="1613645"/>
            <a:chExt cx="9144000" cy="45291"/>
          </a:xfrm>
        </p:grpSpPr>
        <p:cxnSp>
          <p:nvCxnSpPr>
            <p:cNvPr id="109" name="Shape 109"/>
            <p:cNvCxnSpPr/>
            <p:nvPr/>
          </p:nvCxnSpPr>
          <p:spPr>
            <a:xfrm>
              <a:off x="0" y="1657350"/>
              <a:ext cx="9144000" cy="1587"/>
            </a:xfrm>
            <a:prstGeom prst="straightConnector1">
              <a:avLst/>
            </a:prstGeom>
            <a:noFill/>
            <a:ln w="88900" cap="flat" cmpd="sng">
              <a:solidFill>
                <a:srgbClr val="5798E8"/>
              </a:solidFill>
              <a:prstDash val="solid"/>
              <a:round/>
              <a:headEnd type="none" w="med" len="med"/>
              <a:tailEnd type="none" w="med" len="med"/>
            </a:ln>
          </p:spPr>
        </p:cxnSp>
        <p:cxnSp>
          <p:nvCxnSpPr>
            <p:cNvPr id="110" name="Shape 110"/>
            <p:cNvCxnSpPr/>
            <p:nvPr/>
          </p:nvCxnSpPr>
          <p:spPr>
            <a:xfrm>
              <a:off x="0" y="1613645"/>
              <a:ext cx="9144000" cy="1587"/>
            </a:xfrm>
            <a:prstGeom prst="straightConnector1">
              <a:avLst/>
            </a:prstGeom>
            <a:noFill/>
            <a:ln w="9525" cap="flat" cmpd="sng">
              <a:solidFill>
                <a:schemeClr val="lt1"/>
              </a:solidFill>
              <a:prstDash val="solid"/>
              <a:round/>
              <a:headEnd type="none" w="med" len="med"/>
              <a:tailEnd type="none" w="med" len="med"/>
            </a:ln>
          </p:spPr>
        </p:cxnSp>
      </p:grpSp>
      <p:grpSp>
        <p:nvGrpSpPr>
          <p:cNvPr id="111" name="Shape 111"/>
          <p:cNvGrpSpPr/>
          <p:nvPr/>
        </p:nvGrpSpPr>
        <p:grpSpPr>
          <a:xfrm>
            <a:off x="0" y="5714998"/>
            <a:ext cx="9144000" cy="45291"/>
            <a:chOff x="0" y="1613645"/>
            <a:chExt cx="9144000" cy="45291"/>
          </a:xfrm>
        </p:grpSpPr>
        <p:cxnSp>
          <p:nvCxnSpPr>
            <p:cNvPr id="112" name="Shape 112"/>
            <p:cNvCxnSpPr/>
            <p:nvPr/>
          </p:nvCxnSpPr>
          <p:spPr>
            <a:xfrm>
              <a:off x="0" y="1657350"/>
              <a:ext cx="9144000" cy="1587"/>
            </a:xfrm>
            <a:prstGeom prst="straightConnector1">
              <a:avLst/>
            </a:prstGeom>
            <a:noFill/>
            <a:ln w="88900" cap="flat" cmpd="sng">
              <a:solidFill>
                <a:srgbClr val="5798E8"/>
              </a:solidFill>
              <a:prstDash val="solid"/>
              <a:round/>
              <a:headEnd type="none" w="med" len="med"/>
              <a:tailEnd type="none" w="med" len="med"/>
            </a:ln>
          </p:spPr>
        </p:cxnSp>
        <p:cxnSp>
          <p:nvCxnSpPr>
            <p:cNvPr id="113" name="Shape 113"/>
            <p:cNvCxnSpPr/>
            <p:nvPr/>
          </p:nvCxnSpPr>
          <p:spPr>
            <a:xfrm>
              <a:off x="0" y="1613645"/>
              <a:ext cx="9144000" cy="1587"/>
            </a:xfrm>
            <a:prstGeom prst="straightConnector1">
              <a:avLst/>
            </a:prstGeom>
            <a:noFill/>
            <a:ln w="9525" cap="flat" cmpd="sng">
              <a:solidFill>
                <a:schemeClr val="lt1"/>
              </a:solidFill>
              <a:prstDash val="solid"/>
              <a:round/>
              <a:headEnd type="none" w="med" len="med"/>
              <a:tailEnd type="none" w="med" len="med"/>
            </a:ln>
          </p:spPr>
        </p:cxnSp>
      </p:grpSp>
      <p:sp>
        <p:nvSpPr>
          <p:cNvPr id="114" name="Shape 114"/>
          <p:cNvSpPr txBox="1">
            <a:spLocks noGrp="1"/>
          </p:cNvSpPr>
          <p:nvPr>
            <p:ph type="title"/>
          </p:nvPr>
        </p:nvSpPr>
        <p:spPr>
          <a:xfrm>
            <a:off x="457200" y="1524000"/>
            <a:ext cx="3581398" cy="125253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Corbel"/>
              <a:buNone/>
              <a:defRPr sz="3600" b="1" i="0" u="none" strike="noStrike" cap="none">
                <a:solidFill>
                  <a:schemeClr val="lt1"/>
                </a:solidFill>
                <a:latin typeface="Corbel"/>
                <a:ea typeface="Corbel"/>
                <a:cs typeface="Corbel"/>
                <a:sym typeface="Corbe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15" name="Shape 115"/>
          <p:cNvSpPr txBox="1">
            <a:spLocks noGrp="1"/>
          </p:cNvSpPr>
          <p:nvPr>
            <p:ph type="body" idx="1"/>
          </p:nvPr>
        </p:nvSpPr>
        <p:spPr>
          <a:xfrm>
            <a:off x="457200" y="2895600"/>
            <a:ext cx="3581398" cy="2438399"/>
          </a:xfrm>
          <a:prstGeom prst="rect">
            <a:avLst/>
          </a:prstGeom>
          <a:noFill/>
          <a:ln>
            <a:noFill/>
          </a:ln>
        </p:spPr>
        <p:txBody>
          <a:bodyPr lIns="91425" tIns="91425" rIns="91425" bIns="91425" anchor="t" anchorCtr="0"/>
          <a:lstStyle>
            <a:lvl1pPr marL="0" marR="0" lvl="0" indent="0" algn="l" rtl="0">
              <a:lnSpc>
                <a:spcPct val="100000"/>
              </a:lnSpc>
              <a:spcBef>
                <a:spcPts val="360"/>
              </a:spcBef>
              <a:spcAft>
                <a:spcPts val="0"/>
              </a:spcAft>
              <a:buClr>
                <a:schemeClr val="accent1"/>
              </a:buClr>
              <a:buFont typeface="Noto Sans Symbols"/>
              <a:buNone/>
              <a:defRPr sz="1800" b="1" i="0" u="none" strike="noStrike" cap="none">
                <a:solidFill>
                  <a:schemeClr val="lt1"/>
                </a:solidFill>
                <a:latin typeface="Corbel"/>
                <a:ea typeface="Corbel"/>
                <a:cs typeface="Corbel"/>
                <a:sym typeface="Corbel"/>
              </a:defRPr>
            </a:lvl1pPr>
            <a:lvl2pPr marL="457200" marR="0" lvl="1" indent="0" algn="l" rtl="0">
              <a:lnSpc>
                <a:spcPct val="100000"/>
              </a:lnSpc>
              <a:spcBef>
                <a:spcPts val="240"/>
              </a:spcBef>
              <a:spcAft>
                <a:spcPts val="0"/>
              </a:spcAft>
              <a:buClr>
                <a:schemeClr val="accent2"/>
              </a:buClr>
              <a:buFont typeface="Noto Sans Symbols"/>
              <a:buNone/>
              <a:defRPr sz="1200" b="1" i="0" u="none" strike="noStrike" cap="none">
                <a:solidFill>
                  <a:schemeClr val="lt1"/>
                </a:solidFill>
                <a:latin typeface="Corbel"/>
                <a:ea typeface="Corbel"/>
                <a:cs typeface="Corbel"/>
                <a:sym typeface="Corbel"/>
              </a:defRPr>
            </a:lvl2pPr>
            <a:lvl3pPr marL="914400" marR="0" lvl="2" indent="0" algn="l" rtl="0">
              <a:lnSpc>
                <a:spcPct val="100000"/>
              </a:lnSpc>
              <a:spcBef>
                <a:spcPts val="200"/>
              </a:spcBef>
              <a:spcAft>
                <a:spcPts val="0"/>
              </a:spcAft>
              <a:buClr>
                <a:schemeClr val="accent1"/>
              </a:buClr>
              <a:buFont typeface="Noto Sans Symbols"/>
              <a:buNone/>
              <a:defRPr sz="1000" b="1" i="0" u="none" strike="noStrike" cap="none">
                <a:solidFill>
                  <a:schemeClr val="lt1"/>
                </a:solidFill>
                <a:latin typeface="Corbel"/>
                <a:ea typeface="Corbel"/>
                <a:cs typeface="Corbel"/>
                <a:sym typeface="Corbel"/>
              </a:defRPr>
            </a:lvl3pPr>
            <a:lvl4pPr marL="1371600" marR="0" lvl="3" indent="0" algn="l" rtl="0">
              <a:lnSpc>
                <a:spcPct val="100000"/>
              </a:lnSpc>
              <a:spcBef>
                <a:spcPts val="180"/>
              </a:spcBef>
              <a:spcAft>
                <a:spcPts val="0"/>
              </a:spcAft>
              <a:buClr>
                <a:schemeClr val="accent2"/>
              </a:buClr>
              <a:buFont typeface="Noto Sans Symbols"/>
              <a:buNone/>
              <a:defRPr sz="900" b="1" i="0" u="none" strike="noStrike" cap="none">
                <a:solidFill>
                  <a:schemeClr val="lt1"/>
                </a:solidFill>
                <a:latin typeface="Corbel"/>
                <a:ea typeface="Corbel"/>
                <a:cs typeface="Corbel"/>
                <a:sym typeface="Corbel"/>
              </a:defRPr>
            </a:lvl4pPr>
            <a:lvl5pPr marL="1828800" marR="0" lvl="4" indent="0" algn="l" rtl="0">
              <a:lnSpc>
                <a:spcPct val="100000"/>
              </a:lnSpc>
              <a:spcBef>
                <a:spcPts val="180"/>
              </a:spcBef>
              <a:spcAft>
                <a:spcPts val="0"/>
              </a:spcAft>
              <a:buClr>
                <a:schemeClr val="accent1"/>
              </a:buClr>
              <a:buFont typeface="Noto Sans Symbols"/>
              <a:buNone/>
              <a:defRPr sz="900" b="1" i="0" u="none" strike="noStrike" cap="none">
                <a:solidFill>
                  <a:schemeClr val="lt1"/>
                </a:solidFill>
                <a:latin typeface="Corbel"/>
                <a:ea typeface="Corbel"/>
                <a:cs typeface="Corbel"/>
                <a:sym typeface="Corbel"/>
              </a:defRPr>
            </a:lvl5pPr>
            <a:lvl6pPr marL="2286000" marR="0" lvl="5" indent="0" algn="l" rtl="0">
              <a:lnSpc>
                <a:spcPct val="100000"/>
              </a:lnSpc>
              <a:spcBef>
                <a:spcPts val="180"/>
              </a:spcBef>
              <a:spcAft>
                <a:spcPts val="0"/>
              </a:spcAft>
              <a:buClr>
                <a:schemeClr val="lt1"/>
              </a:buClr>
              <a:buFont typeface="Arial"/>
              <a:buNone/>
              <a:defRPr sz="900" b="0" i="0" u="none" strike="noStrike" cap="none">
                <a:solidFill>
                  <a:schemeClr val="lt1"/>
                </a:solidFill>
                <a:latin typeface="Corbel"/>
                <a:ea typeface="Corbel"/>
                <a:cs typeface="Corbel"/>
                <a:sym typeface="Corbel"/>
              </a:defRPr>
            </a:lvl6pPr>
            <a:lvl7pPr marL="2743200" marR="0" lvl="6" indent="0" algn="l" rtl="0">
              <a:lnSpc>
                <a:spcPct val="100000"/>
              </a:lnSpc>
              <a:spcBef>
                <a:spcPts val="180"/>
              </a:spcBef>
              <a:spcAft>
                <a:spcPts val="0"/>
              </a:spcAft>
              <a:buClr>
                <a:schemeClr val="lt1"/>
              </a:buClr>
              <a:buFont typeface="Arial"/>
              <a:buNone/>
              <a:defRPr sz="900" b="0" i="0" u="none" strike="noStrike" cap="none">
                <a:solidFill>
                  <a:schemeClr val="lt1"/>
                </a:solidFill>
                <a:latin typeface="Corbel"/>
                <a:ea typeface="Corbel"/>
                <a:cs typeface="Corbel"/>
                <a:sym typeface="Corbel"/>
              </a:defRPr>
            </a:lvl7pPr>
            <a:lvl8pPr marL="3200400" marR="0" lvl="7" indent="0" algn="l" rtl="0">
              <a:lnSpc>
                <a:spcPct val="100000"/>
              </a:lnSpc>
              <a:spcBef>
                <a:spcPts val="180"/>
              </a:spcBef>
              <a:spcAft>
                <a:spcPts val="0"/>
              </a:spcAft>
              <a:buClr>
                <a:schemeClr val="lt1"/>
              </a:buClr>
              <a:buFont typeface="Arial"/>
              <a:buNone/>
              <a:defRPr sz="900" b="0" i="0" u="none" strike="noStrike" cap="none">
                <a:solidFill>
                  <a:schemeClr val="lt1"/>
                </a:solidFill>
                <a:latin typeface="Corbel"/>
                <a:ea typeface="Corbel"/>
                <a:cs typeface="Corbel"/>
                <a:sym typeface="Corbel"/>
              </a:defRPr>
            </a:lvl8pPr>
            <a:lvl9pPr marL="3657600" marR="0" lvl="8" indent="0" algn="l" rtl="0">
              <a:lnSpc>
                <a:spcPct val="100000"/>
              </a:lnSpc>
              <a:spcBef>
                <a:spcPts val="180"/>
              </a:spcBef>
              <a:spcAft>
                <a:spcPts val="0"/>
              </a:spcAft>
              <a:buClr>
                <a:schemeClr val="lt1"/>
              </a:buClr>
              <a:buFont typeface="Arial"/>
              <a:buNone/>
              <a:defRPr sz="900" b="0" i="0" u="none" strike="noStrike" cap="none">
                <a:solidFill>
                  <a:schemeClr val="lt1"/>
                </a:solidFill>
                <a:latin typeface="Corbel"/>
                <a:ea typeface="Corbel"/>
                <a:cs typeface="Corbel"/>
                <a:sym typeface="Corbel"/>
              </a:defRPr>
            </a:lvl9pPr>
          </a:lstStyle>
          <a:p>
            <a:endParaRPr/>
          </a:p>
        </p:txBody>
      </p:sp>
      <p:sp>
        <p:nvSpPr>
          <p:cNvPr id="116" name="Shape 116"/>
          <p:cNvSpPr txBox="1">
            <a:spLocks noGrp="1"/>
          </p:cNvSpPr>
          <p:nvPr>
            <p:ph type="dt" idx="10"/>
          </p:nvPr>
        </p:nvSpPr>
        <p:spPr>
          <a:xfrm>
            <a:off x="6571128" y="6356350"/>
            <a:ext cx="2133598" cy="365125"/>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1"/>
              </a:buClr>
              <a:buFont typeface="Corbel"/>
              <a:buNone/>
              <a:defRPr sz="1200" b="0" i="0" u="none" strike="noStrike" cap="none">
                <a:solidFill>
                  <a:schemeClr val="lt1"/>
                </a:solidFill>
                <a:latin typeface="Corbel"/>
                <a:ea typeface="Corbel"/>
                <a:cs typeface="Corbel"/>
                <a:sym typeface="Corbel"/>
              </a:defRPr>
            </a:lvl1pPr>
            <a:lvl2pPr marL="457200" marR="0" lvl="1"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2pPr>
            <a:lvl3pPr marL="914400" marR="0" lvl="2"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3pPr>
            <a:lvl4pPr marL="1371600" marR="0" lvl="3"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4pPr>
            <a:lvl5pPr marL="1828800" marR="0" lvl="4"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5pPr>
            <a:lvl6pPr marL="2286000" marR="0" lvl="5"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6pPr>
            <a:lvl7pPr marL="2743200" marR="0" lvl="6"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7pPr>
            <a:lvl8pPr marL="3200400" marR="0" lvl="7"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8pPr>
            <a:lvl9pPr marL="3657600" marR="0" lvl="8"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9pPr>
          </a:lstStyle>
          <a:p>
            <a:endParaRPr/>
          </a:p>
        </p:txBody>
      </p:sp>
      <p:sp>
        <p:nvSpPr>
          <p:cNvPr id="117" name="Shape 117"/>
          <p:cNvSpPr txBox="1">
            <a:spLocks noGrp="1"/>
          </p:cNvSpPr>
          <p:nvPr>
            <p:ph type="ftr" idx="11"/>
          </p:nvPr>
        </p:nvSpPr>
        <p:spPr>
          <a:xfrm>
            <a:off x="457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Corbel"/>
              <a:buNone/>
              <a:defRPr sz="1200" b="0" i="0" u="none" strike="noStrike" cap="none">
                <a:solidFill>
                  <a:schemeClr val="lt1"/>
                </a:solidFill>
                <a:latin typeface="Corbel"/>
                <a:ea typeface="Corbel"/>
                <a:cs typeface="Corbel"/>
                <a:sym typeface="Corbel"/>
              </a:defRPr>
            </a:lvl1pPr>
            <a:lvl2pPr marL="457200" marR="0" lvl="1"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2pPr>
            <a:lvl3pPr marL="914400" marR="0" lvl="2"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3pPr>
            <a:lvl4pPr marL="1371600" marR="0" lvl="3"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4pPr>
            <a:lvl5pPr marL="1828800" marR="0" lvl="4"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5pPr>
            <a:lvl6pPr marL="2286000" marR="0" lvl="5"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6pPr>
            <a:lvl7pPr marL="2743200" marR="0" lvl="6"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7pPr>
            <a:lvl8pPr marL="3200400" marR="0" lvl="7"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8pPr>
            <a:lvl9pPr marL="3657600" marR="0" lvl="8"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9pPr>
          </a:lstStyle>
          <a:p>
            <a:endParaRPr/>
          </a:p>
        </p:txBody>
      </p:sp>
      <p:sp>
        <p:nvSpPr>
          <p:cNvPr id="118" name="Shape 118"/>
          <p:cNvSpPr txBox="1">
            <a:spLocks noGrp="1"/>
          </p:cNvSpPr>
          <p:nvPr>
            <p:ph type="sldNum" idx="12"/>
          </p:nvPr>
        </p:nvSpPr>
        <p:spPr>
          <a:xfrm>
            <a:off x="4267200" y="6356350"/>
            <a:ext cx="609599" cy="36512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Corbel"/>
              <a:buNone/>
            </a:pPr>
            <a:fld id="{00000000-1234-1234-1234-123412341234}" type="slidenum">
              <a:rPr lang="en-GB" sz="1200" b="0" i="0" u="none" strike="noStrike" cap="none">
                <a:solidFill>
                  <a:srgbClr val="FFFFFF"/>
                </a:solidFill>
                <a:latin typeface="Corbel"/>
                <a:ea typeface="Corbel"/>
                <a:cs typeface="Corbel"/>
                <a:sym typeface="Corbel"/>
              </a:rPr>
              <a:t>‹#›</a:t>
            </a:fld>
            <a:endParaRPr lang="en-GB" sz="1200" b="0" i="0" u="none" strike="noStrike" cap="none">
              <a:solidFill>
                <a:srgbClr val="FFFFFF"/>
              </a:solidFill>
              <a:latin typeface="Corbel"/>
              <a:ea typeface="Corbel"/>
              <a:cs typeface="Corbel"/>
              <a:sym typeface="Corbel"/>
            </a:endParaRPr>
          </a:p>
        </p:txBody>
      </p:sp>
      <p:sp>
        <p:nvSpPr>
          <p:cNvPr id="119" name="Shape 119"/>
          <p:cNvSpPr/>
          <p:nvPr/>
        </p:nvSpPr>
        <p:spPr>
          <a:xfrm>
            <a:off x="4285130" y="1116104"/>
            <a:ext cx="4724400" cy="4724400"/>
          </a:xfrm>
          <a:prstGeom prst="ellipse">
            <a:avLst/>
          </a:prstGeom>
          <a:gradFill>
            <a:gsLst>
              <a:gs pos="0">
                <a:schemeClr val="accent1"/>
              </a:gs>
              <a:gs pos="50000">
                <a:srgbClr val="D59300"/>
              </a:gs>
              <a:gs pos="100000">
                <a:schemeClr val="accent1"/>
              </a:gs>
            </a:gsLst>
            <a:lin ang="8400000" scaled="0"/>
          </a:gradFill>
          <a:ln>
            <a:noFill/>
          </a:ln>
          <a:effectLst>
            <a:outerShdw blurRad="50799" dist="38100" dir="5400000" algn="t" rotWithShape="0">
              <a:srgbClr val="000000">
                <a:alpha val="40000"/>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FFFFFF"/>
              </a:solidFill>
              <a:latin typeface="Corbel"/>
              <a:ea typeface="Corbel"/>
              <a:cs typeface="Corbel"/>
              <a:sym typeface="Corbel"/>
            </a:endParaRPr>
          </a:p>
        </p:txBody>
      </p:sp>
      <p:sp>
        <p:nvSpPr>
          <p:cNvPr id="120" name="Shape 120"/>
          <p:cNvSpPr>
            <a:spLocks noGrp="1"/>
          </p:cNvSpPr>
          <p:nvPr>
            <p:ph type="pic" idx="2"/>
          </p:nvPr>
        </p:nvSpPr>
        <p:spPr>
          <a:xfrm>
            <a:off x="4473385" y="1148000"/>
            <a:ext cx="4434839" cy="4434986"/>
          </a:xfrm>
          <a:prstGeom prst="ellipse">
            <a:avLst/>
          </a:prstGeom>
          <a:noFill/>
          <a:ln>
            <a:noFill/>
          </a:ln>
        </p:spPr>
        <p:txBody>
          <a:bodyPr lIns="91425" tIns="91425" rIns="91425" bIns="91425" anchor="t" anchorCtr="0"/>
          <a:lstStyle>
            <a:lvl1pPr marL="342900" marR="0" lvl="0" indent="-342900" algn="r" rtl="0">
              <a:lnSpc>
                <a:spcPct val="100000"/>
              </a:lnSpc>
              <a:spcBef>
                <a:spcPts val="360"/>
              </a:spcBef>
              <a:spcAft>
                <a:spcPts val="0"/>
              </a:spcAft>
              <a:buClr>
                <a:schemeClr val="accent1"/>
              </a:buClr>
              <a:buFont typeface="Noto Sans Symbols"/>
              <a:buNone/>
              <a:defRPr sz="1800" b="1" i="0" u="none" strike="noStrike" cap="none">
                <a:solidFill>
                  <a:schemeClr val="lt1"/>
                </a:solidFill>
                <a:latin typeface="Corbel"/>
                <a:ea typeface="Corbel"/>
                <a:cs typeface="Corbel"/>
                <a:sym typeface="Corbel"/>
              </a:defRPr>
            </a:lvl1pPr>
            <a:lvl2pPr marL="457200" marR="0" lvl="1" indent="0" algn="l" rtl="0">
              <a:lnSpc>
                <a:spcPct val="100000"/>
              </a:lnSpc>
              <a:spcBef>
                <a:spcPts val="560"/>
              </a:spcBef>
              <a:spcAft>
                <a:spcPts val="0"/>
              </a:spcAft>
              <a:buClr>
                <a:schemeClr val="accent2"/>
              </a:buClr>
              <a:buFont typeface="Noto Sans Symbols"/>
              <a:buNone/>
              <a:defRPr sz="2800" b="1" i="0" u="none" strike="noStrike" cap="none">
                <a:solidFill>
                  <a:schemeClr val="lt1"/>
                </a:solidFill>
                <a:latin typeface="Corbel"/>
                <a:ea typeface="Corbel"/>
                <a:cs typeface="Corbel"/>
                <a:sym typeface="Corbel"/>
              </a:defRPr>
            </a:lvl2pPr>
            <a:lvl3pPr marL="914400" marR="0" lvl="2" indent="0" algn="l" rtl="0">
              <a:lnSpc>
                <a:spcPct val="100000"/>
              </a:lnSpc>
              <a:spcBef>
                <a:spcPts val="480"/>
              </a:spcBef>
              <a:spcAft>
                <a:spcPts val="0"/>
              </a:spcAft>
              <a:buClr>
                <a:schemeClr val="accent1"/>
              </a:buClr>
              <a:buFont typeface="Noto Sans Symbols"/>
              <a:buNone/>
              <a:defRPr sz="2400" b="1" i="0" u="none" strike="noStrike" cap="none">
                <a:solidFill>
                  <a:schemeClr val="lt1"/>
                </a:solidFill>
                <a:latin typeface="Corbel"/>
                <a:ea typeface="Corbel"/>
                <a:cs typeface="Corbel"/>
                <a:sym typeface="Corbel"/>
              </a:defRPr>
            </a:lvl3pPr>
            <a:lvl4pPr marL="1371600" marR="0" lvl="3" indent="0" algn="l" rtl="0">
              <a:lnSpc>
                <a:spcPct val="100000"/>
              </a:lnSpc>
              <a:spcBef>
                <a:spcPts val="400"/>
              </a:spcBef>
              <a:spcAft>
                <a:spcPts val="0"/>
              </a:spcAft>
              <a:buClr>
                <a:schemeClr val="accent2"/>
              </a:buClr>
              <a:buFont typeface="Noto Sans Symbols"/>
              <a:buNone/>
              <a:defRPr sz="2000" b="1" i="0" u="none" strike="noStrike" cap="none">
                <a:solidFill>
                  <a:schemeClr val="lt1"/>
                </a:solidFill>
                <a:latin typeface="Corbel"/>
                <a:ea typeface="Corbel"/>
                <a:cs typeface="Corbel"/>
                <a:sym typeface="Corbel"/>
              </a:defRPr>
            </a:lvl4pPr>
            <a:lvl5pPr marL="1828800" marR="0" lvl="4" indent="0" algn="l" rtl="0">
              <a:lnSpc>
                <a:spcPct val="100000"/>
              </a:lnSpc>
              <a:spcBef>
                <a:spcPts val="400"/>
              </a:spcBef>
              <a:spcAft>
                <a:spcPts val="0"/>
              </a:spcAft>
              <a:buClr>
                <a:schemeClr val="accent1"/>
              </a:buClr>
              <a:buFont typeface="Noto Sans Symbols"/>
              <a:buNone/>
              <a:defRPr sz="2000" b="1" i="0" u="none" strike="noStrike" cap="none">
                <a:solidFill>
                  <a:schemeClr val="lt1"/>
                </a:solidFill>
                <a:latin typeface="Corbel"/>
                <a:ea typeface="Corbel"/>
                <a:cs typeface="Corbel"/>
                <a:sym typeface="Corbel"/>
              </a:defRPr>
            </a:lvl5pPr>
            <a:lvl6pPr marL="2286000" marR="0" lvl="5" indent="0" algn="l" rtl="0">
              <a:lnSpc>
                <a:spcPct val="100000"/>
              </a:lnSpc>
              <a:spcBef>
                <a:spcPts val="400"/>
              </a:spcBef>
              <a:spcAft>
                <a:spcPts val="0"/>
              </a:spcAft>
              <a:buClr>
                <a:schemeClr val="lt1"/>
              </a:buClr>
              <a:buFont typeface="Arial"/>
              <a:buNone/>
              <a:defRPr sz="2000" b="0" i="0" u="none" strike="noStrike" cap="none">
                <a:solidFill>
                  <a:schemeClr val="lt1"/>
                </a:solidFill>
                <a:latin typeface="Corbel"/>
                <a:ea typeface="Corbel"/>
                <a:cs typeface="Corbel"/>
                <a:sym typeface="Corbel"/>
              </a:defRPr>
            </a:lvl6pPr>
            <a:lvl7pPr marL="2743200" marR="0" lvl="6" indent="0" algn="l" rtl="0">
              <a:lnSpc>
                <a:spcPct val="100000"/>
              </a:lnSpc>
              <a:spcBef>
                <a:spcPts val="400"/>
              </a:spcBef>
              <a:spcAft>
                <a:spcPts val="0"/>
              </a:spcAft>
              <a:buClr>
                <a:schemeClr val="lt1"/>
              </a:buClr>
              <a:buFont typeface="Arial"/>
              <a:buNone/>
              <a:defRPr sz="2000" b="0" i="0" u="none" strike="noStrike" cap="none">
                <a:solidFill>
                  <a:schemeClr val="lt1"/>
                </a:solidFill>
                <a:latin typeface="Corbel"/>
                <a:ea typeface="Corbel"/>
                <a:cs typeface="Corbel"/>
                <a:sym typeface="Corbel"/>
              </a:defRPr>
            </a:lvl7pPr>
            <a:lvl8pPr marL="3200400" marR="0" lvl="7" indent="0" algn="l" rtl="0">
              <a:lnSpc>
                <a:spcPct val="100000"/>
              </a:lnSpc>
              <a:spcBef>
                <a:spcPts val="400"/>
              </a:spcBef>
              <a:spcAft>
                <a:spcPts val="0"/>
              </a:spcAft>
              <a:buClr>
                <a:schemeClr val="lt1"/>
              </a:buClr>
              <a:buFont typeface="Arial"/>
              <a:buNone/>
              <a:defRPr sz="2000" b="0" i="0" u="none" strike="noStrike" cap="none">
                <a:solidFill>
                  <a:schemeClr val="lt1"/>
                </a:solidFill>
                <a:latin typeface="Corbel"/>
                <a:ea typeface="Corbel"/>
                <a:cs typeface="Corbel"/>
                <a:sym typeface="Corbel"/>
              </a:defRPr>
            </a:lvl8pPr>
            <a:lvl9pPr marL="3657600" marR="0" lvl="8" indent="0" algn="l" rtl="0">
              <a:lnSpc>
                <a:spcPct val="100000"/>
              </a:lnSpc>
              <a:spcBef>
                <a:spcPts val="400"/>
              </a:spcBef>
              <a:spcAft>
                <a:spcPts val="0"/>
              </a:spcAft>
              <a:buClr>
                <a:schemeClr val="lt1"/>
              </a:buClr>
              <a:buFont typeface="Arial"/>
              <a:buNone/>
              <a:defRPr sz="2000" b="0" i="0" u="none" strike="noStrike" cap="none">
                <a:solidFill>
                  <a:schemeClr val="lt1"/>
                </a:solidFill>
                <a:latin typeface="Corbel"/>
                <a:ea typeface="Corbel"/>
                <a:cs typeface="Corbel"/>
                <a:sym typeface="Corbe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1"/>
              </a:buClr>
              <a:buFont typeface="Corbel"/>
              <a:buNone/>
              <a:defRPr sz="4800" b="1" i="0" u="none" strike="noStrike" cap="none">
                <a:solidFill>
                  <a:schemeClr val="lt1"/>
                </a:solidFill>
                <a:latin typeface="Corbel"/>
                <a:ea typeface="Corbel"/>
                <a:cs typeface="Corbel"/>
                <a:sym typeface="Corbe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23" name="Shape 123"/>
          <p:cNvSpPr txBox="1">
            <a:spLocks noGrp="1"/>
          </p:cNvSpPr>
          <p:nvPr>
            <p:ph type="body" idx="1"/>
          </p:nvPr>
        </p:nvSpPr>
        <p:spPr>
          <a:xfrm rot="5400000">
            <a:off x="2590797" y="-76197"/>
            <a:ext cx="3962399" cy="8229600"/>
          </a:xfrm>
          <a:prstGeom prst="rect">
            <a:avLst/>
          </a:prstGeom>
          <a:noFill/>
          <a:ln>
            <a:noFill/>
          </a:ln>
        </p:spPr>
        <p:txBody>
          <a:bodyPr lIns="91425" tIns="91425" rIns="91425" bIns="91425" anchor="t" anchorCtr="0"/>
          <a:lstStyle>
            <a:lvl1pPr marL="342900" marR="0" lvl="0" indent="175259" algn="l" rtl="0">
              <a:lnSpc>
                <a:spcPct val="100000"/>
              </a:lnSpc>
              <a:spcBef>
                <a:spcPts val="480"/>
              </a:spcBef>
              <a:spcAft>
                <a:spcPts val="0"/>
              </a:spcAft>
              <a:buClr>
                <a:schemeClr val="accent1"/>
              </a:buClr>
              <a:buSzPct val="90000"/>
              <a:buFont typeface="Noto Sans Symbols"/>
              <a:buChar char="●"/>
              <a:defRPr sz="2400" b="1" i="0" u="none" strike="noStrike" cap="none">
                <a:solidFill>
                  <a:schemeClr val="lt1"/>
                </a:solidFill>
                <a:latin typeface="Corbel"/>
                <a:ea typeface="Corbel"/>
                <a:cs typeface="Corbel"/>
                <a:sym typeface="Corbel"/>
              </a:defRPr>
            </a:lvl1pPr>
            <a:lvl2pPr marL="685800" marR="0" lvl="1" indent="125730" algn="l" rtl="0">
              <a:lnSpc>
                <a:spcPct val="100000"/>
              </a:lnSpc>
              <a:spcBef>
                <a:spcPts val="440"/>
              </a:spcBef>
              <a:spcAft>
                <a:spcPts val="0"/>
              </a:spcAft>
              <a:buClr>
                <a:schemeClr val="accent2"/>
              </a:buClr>
              <a:buSzPct val="90000"/>
              <a:buFont typeface="Noto Sans Symbols"/>
              <a:buChar char="●"/>
              <a:defRPr sz="2200" b="1" i="0" u="none" strike="noStrike" cap="none">
                <a:solidFill>
                  <a:schemeClr val="lt1"/>
                </a:solidFill>
                <a:latin typeface="Corbel"/>
                <a:ea typeface="Corbel"/>
                <a:cs typeface="Corbel"/>
                <a:sym typeface="Corbel"/>
              </a:defRPr>
            </a:lvl2pPr>
            <a:lvl3pPr marL="1035050" marR="0" lvl="2" indent="107950" algn="l" rtl="0">
              <a:lnSpc>
                <a:spcPct val="100000"/>
              </a:lnSpc>
              <a:spcBef>
                <a:spcPts val="400"/>
              </a:spcBef>
              <a:spcAft>
                <a:spcPts val="0"/>
              </a:spcAft>
              <a:buClr>
                <a:schemeClr val="accent1"/>
              </a:buClr>
              <a:buSzPct val="90000"/>
              <a:buFont typeface="Noto Sans Symbols"/>
              <a:buChar char="●"/>
              <a:defRPr sz="2000" b="1" i="0" u="none" strike="noStrike" cap="none">
                <a:solidFill>
                  <a:schemeClr val="lt1"/>
                </a:solidFill>
                <a:latin typeface="Corbel"/>
                <a:ea typeface="Corbel"/>
                <a:cs typeface="Corbel"/>
                <a:sym typeface="Corbel"/>
              </a:defRPr>
            </a:lvl3pPr>
            <a:lvl4pPr marL="1371600" marR="0" lvl="3" indent="64769" algn="l" rtl="0">
              <a:lnSpc>
                <a:spcPct val="100000"/>
              </a:lnSpc>
              <a:spcBef>
                <a:spcPts val="360"/>
              </a:spcBef>
              <a:spcAft>
                <a:spcPts val="0"/>
              </a:spcAft>
              <a:buClr>
                <a:schemeClr val="accent2"/>
              </a:buClr>
              <a:buSzPct val="90000"/>
              <a:buFont typeface="Noto Sans Symbols"/>
              <a:buChar char="●"/>
              <a:defRPr sz="1800" b="1" i="0" u="none" strike="noStrike" cap="none">
                <a:solidFill>
                  <a:schemeClr val="lt1"/>
                </a:solidFill>
                <a:latin typeface="Corbel"/>
                <a:ea typeface="Corbel"/>
                <a:cs typeface="Corbel"/>
                <a:sym typeface="Corbel"/>
              </a:defRPr>
            </a:lvl4pPr>
            <a:lvl5pPr marL="1720850" marR="0" lvl="4" indent="58420" algn="l" rtl="0">
              <a:lnSpc>
                <a:spcPct val="100000"/>
              </a:lnSpc>
              <a:spcBef>
                <a:spcPts val="360"/>
              </a:spcBef>
              <a:spcAft>
                <a:spcPts val="0"/>
              </a:spcAft>
              <a:buClr>
                <a:schemeClr val="accent1"/>
              </a:buClr>
              <a:buSzPct val="90000"/>
              <a:buFont typeface="Noto Sans Symbols"/>
              <a:buChar char="●"/>
              <a:defRPr sz="1800" b="1" i="0" u="none" strike="noStrike" cap="none">
                <a:solidFill>
                  <a:schemeClr val="lt1"/>
                </a:solidFill>
                <a:latin typeface="Corbel"/>
                <a:ea typeface="Corbel"/>
                <a:cs typeface="Corbel"/>
                <a:sym typeface="Corbel"/>
              </a:defRPr>
            </a:lvl5pPr>
            <a:lvl6pPr marL="2514600" marR="0" lvl="5" indent="279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6pPr>
            <a:lvl7pPr marL="2971800" marR="0" lvl="6" indent="279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7pPr>
            <a:lvl8pPr marL="3429000" marR="0" lvl="7" indent="279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8pPr>
            <a:lvl9pPr marL="3886200" marR="0" lvl="8" indent="279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9pPr>
          </a:lstStyle>
          <a:p>
            <a:endParaRPr/>
          </a:p>
        </p:txBody>
      </p:sp>
      <p:sp>
        <p:nvSpPr>
          <p:cNvPr id="124" name="Shape 124"/>
          <p:cNvSpPr txBox="1">
            <a:spLocks noGrp="1"/>
          </p:cNvSpPr>
          <p:nvPr>
            <p:ph type="dt" idx="10"/>
          </p:nvPr>
        </p:nvSpPr>
        <p:spPr>
          <a:xfrm>
            <a:off x="6571128" y="6356350"/>
            <a:ext cx="2133598" cy="365125"/>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1"/>
              </a:buClr>
              <a:buFont typeface="Corbel"/>
              <a:buNone/>
              <a:defRPr sz="1200" b="0" i="0" u="none" strike="noStrike" cap="none">
                <a:solidFill>
                  <a:schemeClr val="lt1"/>
                </a:solidFill>
                <a:latin typeface="Corbel"/>
                <a:ea typeface="Corbel"/>
                <a:cs typeface="Corbel"/>
                <a:sym typeface="Corbel"/>
              </a:defRPr>
            </a:lvl1pPr>
            <a:lvl2pPr marL="457200" marR="0" lvl="1"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2pPr>
            <a:lvl3pPr marL="914400" marR="0" lvl="2"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3pPr>
            <a:lvl4pPr marL="1371600" marR="0" lvl="3"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4pPr>
            <a:lvl5pPr marL="1828800" marR="0" lvl="4"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5pPr>
            <a:lvl6pPr marL="2286000" marR="0" lvl="5"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6pPr>
            <a:lvl7pPr marL="2743200" marR="0" lvl="6"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7pPr>
            <a:lvl8pPr marL="3200400" marR="0" lvl="7"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8pPr>
            <a:lvl9pPr marL="3657600" marR="0" lvl="8"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9pPr>
          </a:lstStyle>
          <a:p>
            <a:endParaRPr/>
          </a:p>
        </p:txBody>
      </p:sp>
      <p:sp>
        <p:nvSpPr>
          <p:cNvPr id="125" name="Shape 125"/>
          <p:cNvSpPr txBox="1">
            <a:spLocks noGrp="1"/>
          </p:cNvSpPr>
          <p:nvPr>
            <p:ph type="ftr" idx="11"/>
          </p:nvPr>
        </p:nvSpPr>
        <p:spPr>
          <a:xfrm>
            <a:off x="457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Corbel"/>
              <a:buNone/>
              <a:defRPr sz="1200" b="0" i="0" u="none" strike="noStrike" cap="none">
                <a:solidFill>
                  <a:schemeClr val="lt1"/>
                </a:solidFill>
                <a:latin typeface="Corbel"/>
                <a:ea typeface="Corbel"/>
                <a:cs typeface="Corbel"/>
                <a:sym typeface="Corbel"/>
              </a:defRPr>
            </a:lvl1pPr>
            <a:lvl2pPr marL="457200" marR="0" lvl="1"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2pPr>
            <a:lvl3pPr marL="914400" marR="0" lvl="2"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3pPr>
            <a:lvl4pPr marL="1371600" marR="0" lvl="3"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4pPr>
            <a:lvl5pPr marL="1828800" marR="0" lvl="4"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5pPr>
            <a:lvl6pPr marL="2286000" marR="0" lvl="5"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6pPr>
            <a:lvl7pPr marL="2743200" marR="0" lvl="6"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7pPr>
            <a:lvl8pPr marL="3200400" marR="0" lvl="7"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8pPr>
            <a:lvl9pPr marL="3657600" marR="0" lvl="8"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9pPr>
          </a:lstStyle>
          <a:p>
            <a:endParaRPr/>
          </a:p>
        </p:txBody>
      </p:sp>
      <p:sp>
        <p:nvSpPr>
          <p:cNvPr id="126" name="Shape 126"/>
          <p:cNvSpPr txBox="1">
            <a:spLocks noGrp="1"/>
          </p:cNvSpPr>
          <p:nvPr>
            <p:ph type="sldNum" idx="12"/>
          </p:nvPr>
        </p:nvSpPr>
        <p:spPr>
          <a:xfrm>
            <a:off x="4267200" y="6356350"/>
            <a:ext cx="609599" cy="36512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Corbel"/>
              <a:buNone/>
            </a:pPr>
            <a:fld id="{00000000-1234-1234-1234-123412341234}" type="slidenum">
              <a:rPr lang="en-GB" sz="1200" b="0" i="0" u="none" strike="noStrike" cap="none">
                <a:solidFill>
                  <a:srgbClr val="FFFFFF"/>
                </a:solidFill>
                <a:latin typeface="Corbel"/>
                <a:ea typeface="Corbel"/>
                <a:cs typeface="Corbel"/>
                <a:sym typeface="Corbel"/>
              </a:rPr>
              <a:t>‹#›</a:t>
            </a:fld>
            <a:endParaRPr lang="en-GB" sz="1200" b="0" i="0" u="none" strike="noStrike" cap="none">
              <a:solidFill>
                <a:srgbClr val="FFFFFF"/>
              </a:solidFill>
              <a:latin typeface="Corbel"/>
              <a:ea typeface="Corbel"/>
              <a:cs typeface="Corbel"/>
              <a:sym typeface="Corbel"/>
            </a:endParaRPr>
          </a:p>
        </p:txBody>
      </p:sp>
      <p:grpSp>
        <p:nvGrpSpPr>
          <p:cNvPr id="127" name="Shape 127"/>
          <p:cNvGrpSpPr/>
          <p:nvPr/>
        </p:nvGrpSpPr>
        <p:grpSpPr>
          <a:xfrm>
            <a:off x="0" y="1584167"/>
            <a:ext cx="9144000" cy="45291"/>
            <a:chOff x="0" y="1613645"/>
            <a:chExt cx="9144000" cy="45291"/>
          </a:xfrm>
        </p:grpSpPr>
        <p:cxnSp>
          <p:nvCxnSpPr>
            <p:cNvPr id="128" name="Shape 128"/>
            <p:cNvCxnSpPr/>
            <p:nvPr/>
          </p:nvCxnSpPr>
          <p:spPr>
            <a:xfrm>
              <a:off x="0" y="1657350"/>
              <a:ext cx="9144000" cy="1587"/>
            </a:xfrm>
            <a:prstGeom prst="straightConnector1">
              <a:avLst/>
            </a:prstGeom>
            <a:noFill/>
            <a:ln w="88900" cap="flat" cmpd="sng">
              <a:solidFill>
                <a:srgbClr val="5798E8"/>
              </a:solidFill>
              <a:prstDash val="solid"/>
              <a:round/>
              <a:headEnd type="none" w="med" len="med"/>
              <a:tailEnd type="none" w="med" len="med"/>
            </a:ln>
          </p:spPr>
        </p:cxnSp>
        <p:cxnSp>
          <p:nvCxnSpPr>
            <p:cNvPr id="129" name="Shape 129"/>
            <p:cNvCxnSpPr/>
            <p:nvPr/>
          </p:nvCxnSpPr>
          <p:spPr>
            <a:xfrm>
              <a:off x="0" y="1613645"/>
              <a:ext cx="9144000" cy="1587"/>
            </a:xfrm>
            <a:prstGeom prst="straightConnector1">
              <a:avLst/>
            </a:prstGeom>
            <a:noFill/>
            <a:ln w="9525" cap="flat" cmpd="sng">
              <a:solidFill>
                <a:schemeClr val="lt1"/>
              </a:solidFill>
              <a:prstDash val="solid"/>
              <a:round/>
              <a:headEnd type="none" w="med" len="med"/>
              <a:tailEnd type="none" w="med" len="med"/>
            </a:ln>
          </p:spPr>
        </p:cxn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rot="5400000">
            <a:off x="5591966" y="2574130"/>
            <a:ext cx="5516561" cy="158749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1"/>
              </a:buClr>
              <a:buFont typeface="Corbel"/>
              <a:buNone/>
              <a:defRPr sz="4800" b="1" i="0" u="none" strike="noStrike" cap="none">
                <a:solidFill>
                  <a:schemeClr val="lt1"/>
                </a:solidFill>
                <a:latin typeface="Corbel"/>
                <a:ea typeface="Corbel"/>
                <a:cs typeface="Corbel"/>
                <a:sym typeface="Corbe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32" name="Shape 132"/>
          <p:cNvSpPr txBox="1">
            <a:spLocks noGrp="1"/>
          </p:cNvSpPr>
          <p:nvPr>
            <p:ph type="body" idx="1"/>
          </p:nvPr>
        </p:nvSpPr>
        <p:spPr>
          <a:xfrm rot="5400000">
            <a:off x="1013617" y="53180"/>
            <a:ext cx="5516561" cy="6629400"/>
          </a:xfrm>
          <a:prstGeom prst="rect">
            <a:avLst/>
          </a:prstGeom>
          <a:noFill/>
          <a:ln>
            <a:noFill/>
          </a:ln>
        </p:spPr>
        <p:txBody>
          <a:bodyPr lIns="91425" tIns="91425" rIns="91425" bIns="91425" anchor="t" anchorCtr="0"/>
          <a:lstStyle>
            <a:lvl1pPr marL="342900" marR="0" lvl="0" indent="175259" algn="l" rtl="0">
              <a:lnSpc>
                <a:spcPct val="100000"/>
              </a:lnSpc>
              <a:spcBef>
                <a:spcPts val="480"/>
              </a:spcBef>
              <a:spcAft>
                <a:spcPts val="0"/>
              </a:spcAft>
              <a:buClr>
                <a:schemeClr val="accent1"/>
              </a:buClr>
              <a:buSzPct val="90000"/>
              <a:buFont typeface="Noto Sans Symbols"/>
              <a:buChar char="●"/>
              <a:defRPr sz="2400" b="1" i="0" u="none" strike="noStrike" cap="none">
                <a:solidFill>
                  <a:schemeClr val="lt1"/>
                </a:solidFill>
                <a:latin typeface="Corbel"/>
                <a:ea typeface="Corbel"/>
                <a:cs typeface="Corbel"/>
                <a:sym typeface="Corbel"/>
              </a:defRPr>
            </a:lvl1pPr>
            <a:lvl2pPr marL="685800" marR="0" lvl="1" indent="125730" algn="l" rtl="0">
              <a:lnSpc>
                <a:spcPct val="100000"/>
              </a:lnSpc>
              <a:spcBef>
                <a:spcPts val="440"/>
              </a:spcBef>
              <a:spcAft>
                <a:spcPts val="0"/>
              </a:spcAft>
              <a:buClr>
                <a:schemeClr val="accent2"/>
              </a:buClr>
              <a:buSzPct val="90000"/>
              <a:buFont typeface="Noto Sans Symbols"/>
              <a:buChar char="●"/>
              <a:defRPr sz="2200" b="1" i="0" u="none" strike="noStrike" cap="none">
                <a:solidFill>
                  <a:schemeClr val="lt1"/>
                </a:solidFill>
                <a:latin typeface="Corbel"/>
                <a:ea typeface="Corbel"/>
                <a:cs typeface="Corbel"/>
                <a:sym typeface="Corbel"/>
              </a:defRPr>
            </a:lvl2pPr>
            <a:lvl3pPr marL="1035050" marR="0" lvl="2" indent="107950" algn="l" rtl="0">
              <a:lnSpc>
                <a:spcPct val="100000"/>
              </a:lnSpc>
              <a:spcBef>
                <a:spcPts val="400"/>
              </a:spcBef>
              <a:spcAft>
                <a:spcPts val="0"/>
              </a:spcAft>
              <a:buClr>
                <a:schemeClr val="accent1"/>
              </a:buClr>
              <a:buSzPct val="90000"/>
              <a:buFont typeface="Noto Sans Symbols"/>
              <a:buChar char="●"/>
              <a:defRPr sz="2000" b="1" i="0" u="none" strike="noStrike" cap="none">
                <a:solidFill>
                  <a:schemeClr val="lt1"/>
                </a:solidFill>
                <a:latin typeface="Corbel"/>
                <a:ea typeface="Corbel"/>
                <a:cs typeface="Corbel"/>
                <a:sym typeface="Corbel"/>
              </a:defRPr>
            </a:lvl3pPr>
            <a:lvl4pPr marL="1371600" marR="0" lvl="3" indent="64769" algn="l" rtl="0">
              <a:lnSpc>
                <a:spcPct val="100000"/>
              </a:lnSpc>
              <a:spcBef>
                <a:spcPts val="360"/>
              </a:spcBef>
              <a:spcAft>
                <a:spcPts val="0"/>
              </a:spcAft>
              <a:buClr>
                <a:schemeClr val="accent2"/>
              </a:buClr>
              <a:buSzPct val="90000"/>
              <a:buFont typeface="Noto Sans Symbols"/>
              <a:buChar char="●"/>
              <a:defRPr sz="1800" b="1" i="0" u="none" strike="noStrike" cap="none">
                <a:solidFill>
                  <a:schemeClr val="lt1"/>
                </a:solidFill>
                <a:latin typeface="Corbel"/>
                <a:ea typeface="Corbel"/>
                <a:cs typeface="Corbel"/>
                <a:sym typeface="Corbel"/>
              </a:defRPr>
            </a:lvl4pPr>
            <a:lvl5pPr marL="1720850" marR="0" lvl="4" indent="58420" algn="l" rtl="0">
              <a:lnSpc>
                <a:spcPct val="100000"/>
              </a:lnSpc>
              <a:spcBef>
                <a:spcPts val="360"/>
              </a:spcBef>
              <a:spcAft>
                <a:spcPts val="0"/>
              </a:spcAft>
              <a:buClr>
                <a:schemeClr val="accent1"/>
              </a:buClr>
              <a:buSzPct val="90000"/>
              <a:buFont typeface="Noto Sans Symbols"/>
              <a:buChar char="●"/>
              <a:defRPr sz="1800" b="1" i="0" u="none" strike="noStrike" cap="none">
                <a:solidFill>
                  <a:schemeClr val="lt1"/>
                </a:solidFill>
                <a:latin typeface="Corbel"/>
                <a:ea typeface="Corbel"/>
                <a:cs typeface="Corbel"/>
                <a:sym typeface="Corbel"/>
              </a:defRPr>
            </a:lvl5pPr>
            <a:lvl6pPr marL="2514600" marR="0" lvl="5" indent="279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6pPr>
            <a:lvl7pPr marL="2971800" marR="0" lvl="6" indent="279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7pPr>
            <a:lvl8pPr marL="3429000" marR="0" lvl="7" indent="279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8pPr>
            <a:lvl9pPr marL="3886200" marR="0" lvl="8" indent="279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9pPr>
          </a:lstStyle>
          <a:p>
            <a:endParaRPr/>
          </a:p>
        </p:txBody>
      </p:sp>
      <p:sp>
        <p:nvSpPr>
          <p:cNvPr id="133" name="Shape 133"/>
          <p:cNvSpPr txBox="1">
            <a:spLocks noGrp="1"/>
          </p:cNvSpPr>
          <p:nvPr>
            <p:ph type="dt" idx="10"/>
          </p:nvPr>
        </p:nvSpPr>
        <p:spPr>
          <a:xfrm>
            <a:off x="7556499" y="6356350"/>
            <a:ext cx="1148229" cy="365125"/>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1"/>
              </a:buClr>
              <a:buFont typeface="Corbel"/>
              <a:buNone/>
              <a:defRPr sz="1200" b="0" i="0" u="none" strike="noStrike" cap="none">
                <a:solidFill>
                  <a:schemeClr val="lt1"/>
                </a:solidFill>
                <a:latin typeface="Corbel"/>
                <a:ea typeface="Corbel"/>
                <a:cs typeface="Corbel"/>
                <a:sym typeface="Corbel"/>
              </a:defRPr>
            </a:lvl1pPr>
            <a:lvl2pPr marL="457200" marR="0" lvl="1"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2pPr>
            <a:lvl3pPr marL="914400" marR="0" lvl="2"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3pPr>
            <a:lvl4pPr marL="1371600" marR="0" lvl="3"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4pPr>
            <a:lvl5pPr marL="1828800" marR="0" lvl="4"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5pPr>
            <a:lvl6pPr marL="2286000" marR="0" lvl="5"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6pPr>
            <a:lvl7pPr marL="2743200" marR="0" lvl="6"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7pPr>
            <a:lvl8pPr marL="3200400" marR="0" lvl="7"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8pPr>
            <a:lvl9pPr marL="3657600" marR="0" lvl="8"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9pPr>
          </a:lstStyle>
          <a:p>
            <a:endParaRPr/>
          </a:p>
        </p:txBody>
      </p:sp>
      <p:sp>
        <p:nvSpPr>
          <p:cNvPr id="134" name="Shape 134"/>
          <p:cNvSpPr txBox="1">
            <a:spLocks noGrp="1"/>
          </p:cNvSpPr>
          <p:nvPr>
            <p:ph type="ftr" idx="11"/>
          </p:nvPr>
        </p:nvSpPr>
        <p:spPr>
          <a:xfrm>
            <a:off x="457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Corbel"/>
              <a:buNone/>
              <a:defRPr sz="1200" b="0" i="0" u="none" strike="noStrike" cap="none">
                <a:solidFill>
                  <a:schemeClr val="lt1"/>
                </a:solidFill>
                <a:latin typeface="Corbel"/>
                <a:ea typeface="Corbel"/>
                <a:cs typeface="Corbel"/>
                <a:sym typeface="Corbel"/>
              </a:defRPr>
            </a:lvl1pPr>
            <a:lvl2pPr marL="457200" marR="0" lvl="1"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2pPr>
            <a:lvl3pPr marL="914400" marR="0" lvl="2"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3pPr>
            <a:lvl4pPr marL="1371600" marR="0" lvl="3"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4pPr>
            <a:lvl5pPr marL="1828800" marR="0" lvl="4"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5pPr>
            <a:lvl6pPr marL="2286000" marR="0" lvl="5"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6pPr>
            <a:lvl7pPr marL="2743200" marR="0" lvl="6"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7pPr>
            <a:lvl8pPr marL="3200400" marR="0" lvl="7"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8pPr>
            <a:lvl9pPr marL="3657600" marR="0" lvl="8"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9pPr>
          </a:lstStyle>
          <a:p>
            <a:endParaRPr/>
          </a:p>
        </p:txBody>
      </p:sp>
      <p:sp>
        <p:nvSpPr>
          <p:cNvPr id="135" name="Shape 135"/>
          <p:cNvSpPr txBox="1">
            <a:spLocks noGrp="1"/>
          </p:cNvSpPr>
          <p:nvPr>
            <p:ph type="sldNum" idx="12"/>
          </p:nvPr>
        </p:nvSpPr>
        <p:spPr>
          <a:xfrm>
            <a:off x="4267200" y="6356350"/>
            <a:ext cx="609599" cy="36512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Corbel"/>
              <a:buNone/>
            </a:pPr>
            <a:fld id="{00000000-1234-1234-1234-123412341234}" type="slidenum">
              <a:rPr lang="en-GB" sz="1200" b="0" i="0" u="none" strike="noStrike" cap="none">
                <a:solidFill>
                  <a:srgbClr val="FFFFFF"/>
                </a:solidFill>
                <a:latin typeface="Corbel"/>
                <a:ea typeface="Corbel"/>
                <a:cs typeface="Corbel"/>
                <a:sym typeface="Corbel"/>
              </a:rPr>
              <a:t>‹#›</a:t>
            </a:fld>
            <a:endParaRPr lang="en-GB" sz="1200" b="0" i="0" u="none" strike="noStrike" cap="none">
              <a:solidFill>
                <a:srgbClr val="FFFFFF"/>
              </a:solidFill>
              <a:latin typeface="Corbel"/>
              <a:ea typeface="Corbel"/>
              <a:cs typeface="Corbel"/>
              <a:sym typeface="Corbel"/>
            </a:endParaRPr>
          </a:p>
        </p:txBody>
      </p:sp>
      <p:grpSp>
        <p:nvGrpSpPr>
          <p:cNvPr id="136" name="Shape 136"/>
          <p:cNvGrpSpPr/>
          <p:nvPr/>
        </p:nvGrpSpPr>
        <p:grpSpPr>
          <a:xfrm rot="5400000">
            <a:off x="4065257" y="3406353"/>
            <a:ext cx="6858000" cy="45291"/>
            <a:chOff x="0" y="1613645"/>
            <a:chExt cx="9144000" cy="45291"/>
          </a:xfrm>
        </p:grpSpPr>
        <p:cxnSp>
          <p:nvCxnSpPr>
            <p:cNvPr id="137" name="Shape 137"/>
            <p:cNvCxnSpPr/>
            <p:nvPr/>
          </p:nvCxnSpPr>
          <p:spPr>
            <a:xfrm>
              <a:off x="0" y="1657350"/>
              <a:ext cx="9144000" cy="1587"/>
            </a:xfrm>
            <a:prstGeom prst="straightConnector1">
              <a:avLst/>
            </a:prstGeom>
            <a:noFill/>
            <a:ln w="88900" cap="flat" cmpd="sng">
              <a:solidFill>
                <a:srgbClr val="5798E8"/>
              </a:solidFill>
              <a:prstDash val="solid"/>
              <a:round/>
              <a:headEnd type="none" w="med" len="med"/>
              <a:tailEnd type="none" w="med" len="med"/>
            </a:ln>
          </p:spPr>
        </p:cxnSp>
        <p:cxnSp>
          <p:nvCxnSpPr>
            <p:cNvPr id="138" name="Shape 138"/>
            <p:cNvCxnSpPr/>
            <p:nvPr/>
          </p:nvCxnSpPr>
          <p:spPr>
            <a:xfrm>
              <a:off x="0" y="1613645"/>
              <a:ext cx="9144000" cy="1587"/>
            </a:xfrm>
            <a:prstGeom prst="straightConnector1">
              <a:avLst/>
            </a:prstGeom>
            <a:noFill/>
            <a:ln w="9525" cap="flat" cmpd="sng">
              <a:solidFill>
                <a:schemeClr val="lt1"/>
              </a:solidFill>
              <a:prstDash val="solid"/>
              <a:round/>
              <a:headEnd type="none" w="med" len="med"/>
              <a:tailEnd type="none" w="med" len="med"/>
            </a:ln>
          </p:spPr>
        </p:cxn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Shape 139"/>
        <p:cNvGrpSpPr/>
        <p:nvPr/>
      </p:nvGrpSpPr>
      <p:grpSpPr>
        <a:xfrm>
          <a:off x="0" y="0"/>
          <a:ext cx="0" cy="0"/>
          <a:chOff x="0" y="0"/>
          <a:chExt cx="0" cy="0"/>
        </a:xfrm>
      </p:grpSpPr>
      <p:sp>
        <p:nvSpPr>
          <p:cNvPr id="140" name="Shape 140"/>
          <p:cNvSpPr txBox="1">
            <a:spLocks noGrp="1"/>
          </p:cNvSpPr>
          <p:nvPr>
            <p:ph type="title"/>
          </p:nvPr>
        </p:nvSpPr>
        <p:spPr>
          <a:xfrm>
            <a:off x="1295400" y="381000"/>
            <a:ext cx="77724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1"/>
              </a:buClr>
              <a:buFont typeface="Corbel"/>
              <a:buNone/>
              <a:defRPr sz="4800" b="1" i="0" u="none" strike="noStrike" cap="none">
                <a:solidFill>
                  <a:schemeClr val="lt1"/>
                </a:solidFill>
                <a:latin typeface="Corbel"/>
                <a:ea typeface="Corbel"/>
                <a:cs typeface="Corbel"/>
                <a:sym typeface="Corbe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41" name="Shape 141"/>
          <p:cNvSpPr txBox="1">
            <a:spLocks noGrp="1"/>
          </p:cNvSpPr>
          <p:nvPr>
            <p:ph type="body" idx="1"/>
          </p:nvPr>
        </p:nvSpPr>
        <p:spPr>
          <a:xfrm>
            <a:off x="1295400" y="1905000"/>
            <a:ext cx="3809998" cy="4114800"/>
          </a:xfrm>
          <a:prstGeom prst="rect">
            <a:avLst/>
          </a:prstGeom>
          <a:noFill/>
          <a:ln>
            <a:noFill/>
          </a:ln>
        </p:spPr>
        <p:txBody>
          <a:bodyPr lIns="91425" tIns="91425" rIns="91425" bIns="91425" anchor="t" anchorCtr="0"/>
          <a:lstStyle>
            <a:lvl1pPr marL="342900" marR="0" lvl="0" indent="175259" algn="l" rtl="0">
              <a:lnSpc>
                <a:spcPct val="100000"/>
              </a:lnSpc>
              <a:spcBef>
                <a:spcPts val="480"/>
              </a:spcBef>
              <a:spcAft>
                <a:spcPts val="0"/>
              </a:spcAft>
              <a:buClr>
                <a:schemeClr val="accent1"/>
              </a:buClr>
              <a:buSzPct val="90000"/>
              <a:buFont typeface="Noto Sans Symbols"/>
              <a:buChar char="●"/>
              <a:defRPr sz="2400" b="1" i="0" u="none" strike="noStrike" cap="none">
                <a:solidFill>
                  <a:schemeClr val="lt1"/>
                </a:solidFill>
                <a:latin typeface="Corbel"/>
                <a:ea typeface="Corbel"/>
                <a:cs typeface="Corbel"/>
                <a:sym typeface="Corbel"/>
              </a:defRPr>
            </a:lvl1pPr>
            <a:lvl2pPr marL="685800" marR="0" lvl="1" indent="125730" algn="l" rtl="0">
              <a:lnSpc>
                <a:spcPct val="100000"/>
              </a:lnSpc>
              <a:spcBef>
                <a:spcPts val="440"/>
              </a:spcBef>
              <a:spcAft>
                <a:spcPts val="0"/>
              </a:spcAft>
              <a:buClr>
                <a:schemeClr val="accent2"/>
              </a:buClr>
              <a:buSzPct val="90000"/>
              <a:buFont typeface="Noto Sans Symbols"/>
              <a:buChar char="●"/>
              <a:defRPr sz="2200" b="1" i="0" u="none" strike="noStrike" cap="none">
                <a:solidFill>
                  <a:schemeClr val="lt1"/>
                </a:solidFill>
                <a:latin typeface="Corbel"/>
                <a:ea typeface="Corbel"/>
                <a:cs typeface="Corbel"/>
                <a:sym typeface="Corbel"/>
              </a:defRPr>
            </a:lvl2pPr>
            <a:lvl3pPr marL="1035050" marR="0" lvl="2" indent="107950" algn="l" rtl="0">
              <a:lnSpc>
                <a:spcPct val="100000"/>
              </a:lnSpc>
              <a:spcBef>
                <a:spcPts val="400"/>
              </a:spcBef>
              <a:spcAft>
                <a:spcPts val="0"/>
              </a:spcAft>
              <a:buClr>
                <a:schemeClr val="accent1"/>
              </a:buClr>
              <a:buSzPct val="90000"/>
              <a:buFont typeface="Noto Sans Symbols"/>
              <a:buChar char="●"/>
              <a:defRPr sz="2000" b="1" i="0" u="none" strike="noStrike" cap="none">
                <a:solidFill>
                  <a:schemeClr val="lt1"/>
                </a:solidFill>
                <a:latin typeface="Corbel"/>
                <a:ea typeface="Corbel"/>
                <a:cs typeface="Corbel"/>
                <a:sym typeface="Corbel"/>
              </a:defRPr>
            </a:lvl3pPr>
            <a:lvl4pPr marL="1371600" marR="0" lvl="3" indent="64769" algn="l" rtl="0">
              <a:lnSpc>
                <a:spcPct val="100000"/>
              </a:lnSpc>
              <a:spcBef>
                <a:spcPts val="360"/>
              </a:spcBef>
              <a:spcAft>
                <a:spcPts val="0"/>
              </a:spcAft>
              <a:buClr>
                <a:schemeClr val="accent2"/>
              </a:buClr>
              <a:buSzPct val="90000"/>
              <a:buFont typeface="Noto Sans Symbols"/>
              <a:buChar char="●"/>
              <a:defRPr sz="1800" b="1" i="0" u="none" strike="noStrike" cap="none">
                <a:solidFill>
                  <a:schemeClr val="lt1"/>
                </a:solidFill>
                <a:latin typeface="Corbel"/>
                <a:ea typeface="Corbel"/>
                <a:cs typeface="Corbel"/>
                <a:sym typeface="Corbel"/>
              </a:defRPr>
            </a:lvl4pPr>
            <a:lvl5pPr marL="1720850" marR="0" lvl="4" indent="58420" algn="l" rtl="0">
              <a:lnSpc>
                <a:spcPct val="100000"/>
              </a:lnSpc>
              <a:spcBef>
                <a:spcPts val="360"/>
              </a:spcBef>
              <a:spcAft>
                <a:spcPts val="0"/>
              </a:spcAft>
              <a:buClr>
                <a:schemeClr val="accent1"/>
              </a:buClr>
              <a:buSzPct val="90000"/>
              <a:buFont typeface="Noto Sans Symbols"/>
              <a:buChar char="●"/>
              <a:defRPr sz="1800" b="1" i="0" u="none" strike="noStrike" cap="none">
                <a:solidFill>
                  <a:schemeClr val="lt1"/>
                </a:solidFill>
                <a:latin typeface="Corbel"/>
                <a:ea typeface="Corbel"/>
                <a:cs typeface="Corbel"/>
                <a:sym typeface="Corbel"/>
              </a:defRPr>
            </a:lvl5pPr>
            <a:lvl6pPr marL="2514600" marR="0" lvl="5" indent="279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6pPr>
            <a:lvl7pPr marL="2971800" marR="0" lvl="6" indent="279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7pPr>
            <a:lvl8pPr marL="3429000" marR="0" lvl="7" indent="279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8pPr>
            <a:lvl9pPr marL="3886200" marR="0" lvl="8" indent="279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9pPr>
          </a:lstStyle>
          <a:p>
            <a:endParaRPr/>
          </a:p>
        </p:txBody>
      </p:sp>
      <p:sp>
        <p:nvSpPr>
          <p:cNvPr id="142" name="Shape 142"/>
          <p:cNvSpPr txBox="1">
            <a:spLocks noGrp="1"/>
          </p:cNvSpPr>
          <p:nvPr>
            <p:ph type="body" idx="2"/>
          </p:nvPr>
        </p:nvSpPr>
        <p:spPr>
          <a:xfrm>
            <a:off x="5257800" y="1905000"/>
            <a:ext cx="3809998" cy="4114800"/>
          </a:xfrm>
          <a:prstGeom prst="rect">
            <a:avLst/>
          </a:prstGeom>
          <a:noFill/>
          <a:ln>
            <a:noFill/>
          </a:ln>
        </p:spPr>
        <p:txBody>
          <a:bodyPr lIns="91425" tIns="91425" rIns="91425" bIns="91425" anchor="t" anchorCtr="0"/>
          <a:lstStyle>
            <a:lvl1pPr marL="342900" marR="0" lvl="0" indent="175259" algn="l" rtl="0">
              <a:lnSpc>
                <a:spcPct val="100000"/>
              </a:lnSpc>
              <a:spcBef>
                <a:spcPts val="480"/>
              </a:spcBef>
              <a:spcAft>
                <a:spcPts val="0"/>
              </a:spcAft>
              <a:buClr>
                <a:schemeClr val="accent1"/>
              </a:buClr>
              <a:buSzPct val="90000"/>
              <a:buFont typeface="Noto Sans Symbols"/>
              <a:buChar char="●"/>
              <a:defRPr sz="2400" b="1" i="0" u="none" strike="noStrike" cap="none">
                <a:solidFill>
                  <a:schemeClr val="lt1"/>
                </a:solidFill>
                <a:latin typeface="Corbel"/>
                <a:ea typeface="Corbel"/>
                <a:cs typeface="Corbel"/>
                <a:sym typeface="Corbel"/>
              </a:defRPr>
            </a:lvl1pPr>
            <a:lvl2pPr marL="685800" marR="0" lvl="1" indent="125730" algn="l" rtl="0">
              <a:lnSpc>
                <a:spcPct val="100000"/>
              </a:lnSpc>
              <a:spcBef>
                <a:spcPts val="440"/>
              </a:spcBef>
              <a:spcAft>
                <a:spcPts val="0"/>
              </a:spcAft>
              <a:buClr>
                <a:schemeClr val="accent2"/>
              </a:buClr>
              <a:buSzPct val="90000"/>
              <a:buFont typeface="Noto Sans Symbols"/>
              <a:buChar char="●"/>
              <a:defRPr sz="2200" b="1" i="0" u="none" strike="noStrike" cap="none">
                <a:solidFill>
                  <a:schemeClr val="lt1"/>
                </a:solidFill>
                <a:latin typeface="Corbel"/>
                <a:ea typeface="Corbel"/>
                <a:cs typeface="Corbel"/>
                <a:sym typeface="Corbel"/>
              </a:defRPr>
            </a:lvl2pPr>
            <a:lvl3pPr marL="1035050" marR="0" lvl="2" indent="107950" algn="l" rtl="0">
              <a:lnSpc>
                <a:spcPct val="100000"/>
              </a:lnSpc>
              <a:spcBef>
                <a:spcPts val="400"/>
              </a:spcBef>
              <a:spcAft>
                <a:spcPts val="0"/>
              </a:spcAft>
              <a:buClr>
                <a:schemeClr val="accent1"/>
              </a:buClr>
              <a:buSzPct val="90000"/>
              <a:buFont typeface="Noto Sans Symbols"/>
              <a:buChar char="●"/>
              <a:defRPr sz="2000" b="1" i="0" u="none" strike="noStrike" cap="none">
                <a:solidFill>
                  <a:schemeClr val="lt1"/>
                </a:solidFill>
                <a:latin typeface="Corbel"/>
                <a:ea typeface="Corbel"/>
                <a:cs typeface="Corbel"/>
                <a:sym typeface="Corbel"/>
              </a:defRPr>
            </a:lvl3pPr>
            <a:lvl4pPr marL="1371600" marR="0" lvl="3" indent="64769" algn="l" rtl="0">
              <a:lnSpc>
                <a:spcPct val="100000"/>
              </a:lnSpc>
              <a:spcBef>
                <a:spcPts val="360"/>
              </a:spcBef>
              <a:spcAft>
                <a:spcPts val="0"/>
              </a:spcAft>
              <a:buClr>
                <a:schemeClr val="accent2"/>
              </a:buClr>
              <a:buSzPct val="90000"/>
              <a:buFont typeface="Noto Sans Symbols"/>
              <a:buChar char="●"/>
              <a:defRPr sz="1800" b="1" i="0" u="none" strike="noStrike" cap="none">
                <a:solidFill>
                  <a:schemeClr val="lt1"/>
                </a:solidFill>
                <a:latin typeface="Corbel"/>
                <a:ea typeface="Corbel"/>
                <a:cs typeface="Corbel"/>
                <a:sym typeface="Corbel"/>
              </a:defRPr>
            </a:lvl4pPr>
            <a:lvl5pPr marL="1720850" marR="0" lvl="4" indent="58420" algn="l" rtl="0">
              <a:lnSpc>
                <a:spcPct val="100000"/>
              </a:lnSpc>
              <a:spcBef>
                <a:spcPts val="360"/>
              </a:spcBef>
              <a:spcAft>
                <a:spcPts val="0"/>
              </a:spcAft>
              <a:buClr>
                <a:schemeClr val="accent1"/>
              </a:buClr>
              <a:buSzPct val="90000"/>
              <a:buFont typeface="Noto Sans Symbols"/>
              <a:buChar char="●"/>
              <a:defRPr sz="1800" b="1" i="0" u="none" strike="noStrike" cap="none">
                <a:solidFill>
                  <a:schemeClr val="lt1"/>
                </a:solidFill>
                <a:latin typeface="Corbel"/>
                <a:ea typeface="Corbel"/>
                <a:cs typeface="Corbel"/>
                <a:sym typeface="Corbel"/>
              </a:defRPr>
            </a:lvl5pPr>
            <a:lvl6pPr marL="2514600" marR="0" lvl="5" indent="279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6pPr>
            <a:lvl7pPr marL="2971800" marR="0" lvl="6" indent="279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7pPr>
            <a:lvl8pPr marL="3429000" marR="0" lvl="7" indent="279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8pPr>
            <a:lvl9pPr marL="3886200" marR="0" lvl="8" indent="279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9pPr>
          </a:lstStyle>
          <a:p>
            <a:endParaRPr/>
          </a:p>
        </p:txBody>
      </p:sp>
      <p:sp>
        <p:nvSpPr>
          <p:cNvPr id="143" name="Shape 143"/>
          <p:cNvSpPr txBox="1">
            <a:spLocks noGrp="1"/>
          </p:cNvSpPr>
          <p:nvPr>
            <p:ph type="dt" idx="10"/>
          </p:nvPr>
        </p:nvSpPr>
        <p:spPr>
          <a:xfrm>
            <a:off x="6571128" y="6356350"/>
            <a:ext cx="2133598" cy="365125"/>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1"/>
              </a:buClr>
              <a:buFont typeface="Corbel"/>
              <a:buNone/>
              <a:defRPr sz="1200" b="0" i="0" u="none" strike="noStrike" cap="none">
                <a:solidFill>
                  <a:schemeClr val="lt1"/>
                </a:solidFill>
                <a:latin typeface="Corbel"/>
                <a:ea typeface="Corbel"/>
                <a:cs typeface="Corbel"/>
                <a:sym typeface="Corbel"/>
              </a:defRPr>
            </a:lvl1pPr>
            <a:lvl2pPr marL="457200" marR="0" lvl="1"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2pPr>
            <a:lvl3pPr marL="914400" marR="0" lvl="2"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3pPr>
            <a:lvl4pPr marL="1371600" marR="0" lvl="3"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4pPr>
            <a:lvl5pPr marL="1828800" marR="0" lvl="4"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5pPr>
            <a:lvl6pPr marL="2286000" marR="0" lvl="5"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6pPr>
            <a:lvl7pPr marL="2743200" marR="0" lvl="6"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7pPr>
            <a:lvl8pPr marL="3200400" marR="0" lvl="7"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8pPr>
            <a:lvl9pPr marL="3657600" marR="0" lvl="8"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9pPr>
          </a:lstStyle>
          <a:p>
            <a:endParaRPr/>
          </a:p>
        </p:txBody>
      </p:sp>
      <p:sp>
        <p:nvSpPr>
          <p:cNvPr id="144" name="Shape 144"/>
          <p:cNvSpPr txBox="1">
            <a:spLocks noGrp="1"/>
          </p:cNvSpPr>
          <p:nvPr>
            <p:ph type="ftr" idx="11"/>
          </p:nvPr>
        </p:nvSpPr>
        <p:spPr>
          <a:xfrm>
            <a:off x="457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Corbel"/>
              <a:buNone/>
              <a:defRPr sz="1200" b="0" i="0" u="none" strike="noStrike" cap="none">
                <a:solidFill>
                  <a:schemeClr val="lt1"/>
                </a:solidFill>
                <a:latin typeface="Corbel"/>
                <a:ea typeface="Corbel"/>
                <a:cs typeface="Corbel"/>
                <a:sym typeface="Corbel"/>
              </a:defRPr>
            </a:lvl1pPr>
            <a:lvl2pPr marL="457200" marR="0" lvl="1"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2pPr>
            <a:lvl3pPr marL="914400" marR="0" lvl="2"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3pPr>
            <a:lvl4pPr marL="1371600" marR="0" lvl="3"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4pPr>
            <a:lvl5pPr marL="1828800" marR="0" lvl="4"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5pPr>
            <a:lvl6pPr marL="2286000" marR="0" lvl="5"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6pPr>
            <a:lvl7pPr marL="2743200" marR="0" lvl="6"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7pPr>
            <a:lvl8pPr marL="3200400" marR="0" lvl="7"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8pPr>
            <a:lvl9pPr marL="3657600" marR="0" lvl="8"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9pPr>
          </a:lstStyle>
          <a:p>
            <a:endParaRPr/>
          </a:p>
        </p:txBody>
      </p:sp>
      <p:sp>
        <p:nvSpPr>
          <p:cNvPr id="145" name="Shape 145"/>
          <p:cNvSpPr txBox="1">
            <a:spLocks noGrp="1"/>
          </p:cNvSpPr>
          <p:nvPr>
            <p:ph type="sldNum" idx="12"/>
          </p:nvPr>
        </p:nvSpPr>
        <p:spPr>
          <a:xfrm>
            <a:off x="4267200" y="6356350"/>
            <a:ext cx="609599" cy="36512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Corbel"/>
              <a:buNone/>
            </a:pPr>
            <a:fld id="{00000000-1234-1234-1234-123412341234}" type="slidenum">
              <a:rPr lang="en-GB" sz="1200" b="0" i="0" u="none" strike="noStrike" cap="none">
                <a:solidFill>
                  <a:srgbClr val="FFFFFF"/>
                </a:solidFill>
                <a:latin typeface="Corbel"/>
                <a:ea typeface="Corbel"/>
                <a:cs typeface="Corbel"/>
                <a:sym typeface="Corbel"/>
              </a:rPr>
              <a:t>‹#›</a:t>
            </a:fld>
            <a:endParaRPr lang="en-GB" sz="1200" b="0" i="0" u="none" strike="noStrike" cap="none">
              <a:solidFill>
                <a:srgbClr val="FFFFFF"/>
              </a:solidFill>
              <a:latin typeface="Corbel"/>
              <a:ea typeface="Corbel"/>
              <a:cs typeface="Corbel"/>
              <a:sym typeface="Corbe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1"/>
              </a:buClr>
              <a:buFont typeface="Corbel"/>
              <a:buNone/>
              <a:defRPr sz="4800" b="1" i="0" u="none" strike="noStrike" cap="none">
                <a:solidFill>
                  <a:schemeClr val="lt1"/>
                </a:solidFill>
                <a:latin typeface="Corbel"/>
                <a:ea typeface="Corbel"/>
                <a:cs typeface="Corbel"/>
                <a:sym typeface="Corbe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33" name="Shape 33"/>
          <p:cNvSpPr txBox="1">
            <a:spLocks noGrp="1"/>
          </p:cNvSpPr>
          <p:nvPr>
            <p:ph type="body" idx="1"/>
          </p:nvPr>
        </p:nvSpPr>
        <p:spPr>
          <a:xfrm>
            <a:off x="457200" y="2057400"/>
            <a:ext cx="8229600" cy="3962399"/>
          </a:xfrm>
          <a:prstGeom prst="rect">
            <a:avLst/>
          </a:prstGeom>
          <a:noFill/>
          <a:ln>
            <a:noFill/>
          </a:ln>
        </p:spPr>
        <p:txBody>
          <a:bodyPr lIns="91425" tIns="91425" rIns="91425" bIns="91425" anchor="t" anchorCtr="0"/>
          <a:lstStyle>
            <a:lvl1pPr marL="342900" marR="0" lvl="0" indent="175259" algn="l" rtl="0">
              <a:lnSpc>
                <a:spcPct val="100000"/>
              </a:lnSpc>
              <a:spcBef>
                <a:spcPts val="2000"/>
              </a:spcBef>
              <a:spcAft>
                <a:spcPts val="0"/>
              </a:spcAft>
              <a:buClr>
                <a:schemeClr val="accent1"/>
              </a:buClr>
              <a:buSzPct val="90000"/>
              <a:buFont typeface="Noto Sans Symbols"/>
              <a:buChar char="●"/>
              <a:defRPr sz="2400" b="1" i="0" u="none" strike="noStrike" cap="none">
                <a:solidFill>
                  <a:schemeClr val="lt1"/>
                </a:solidFill>
                <a:latin typeface="Corbel"/>
                <a:ea typeface="Corbel"/>
                <a:cs typeface="Corbel"/>
                <a:sym typeface="Corbel"/>
              </a:defRPr>
            </a:lvl1pPr>
            <a:lvl2pPr marL="685800" marR="0" lvl="1" indent="125730" algn="l" rtl="0">
              <a:lnSpc>
                <a:spcPct val="100000"/>
              </a:lnSpc>
              <a:spcBef>
                <a:spcPts val="600"/>
              </a:spcBef>
              <a:spcAft>
                <a:spcPts val="0"/>
              </a:spcAft>
              <a:buClr>
                <a:schemeClr val="accent2"/>
              </a:buClr>
              <a:buSzPct val="90000"/>
              <a:buFont typeface="Noto Sans Symbols"/>
              <a:buChar char="●"/>
              <a:defRPr sz="2200" b="1" i="0" u="none" strike="noStrike" cap="none">
                <a:solidFill>
                  <a:schemeClr val="lt1"/>
                </a:solidFill>
                <a:latin typeface="Corbel"/>
                <a:ea typeface="Corbel"/>
                <a:cs typeface="Corbel"/>
                <a:sym typeface="Corbel"/>
              </a:defRPr>
            </a:lvl2pPr>
            <a:lvl3pPr marL="1035050" marR="0" lvl="2" indent="107950" algn="l" rtl="0">
              <a:lnSpc>
                <a:spcPct val="100000"/>
              </a:lnSpc>
              <a:spcBef>
                <a:spcPts val="600"/>
              </a:spcBef>
              <a:spcAft>
                <a:spcPts val="0"/>
              </a:spcAft>
              <a:buClr>
                <a:schemeClr val="accent1"/>
              </a:buClr>
              <a:buSzPct val="90000"/>
              <a:buFont typeface="Noto Sans Symbols"/>
              <a:buChar char="●"/>
              <a:defRPr sz="2000" b="1" i="0" u="none" strike="noStrike" cap="none">
                <a:solidFill>
                  <a:schemeClr val="lt1"/>
                </a:solidFill>
                <a:latin typeface="Corbel"/>
                <a:ea typeface="Corbel"/>
                <a:cs typeface="Corbel"/>
                <a:sym typeface="Corbel"/>
              </a:defRPr>
            </a:lvl3pPr>
            <a:lvl4pPr marL="1371600" marR="0" lvl="3" indent="64769" algn="l" rtl="0">
              <a:lnSpc>
                <a:spcPct val="100000"/>
              </a:lnSpc>
              <a:spcBef>
                <a:spcPts val="600"/>
              </a:spcBef>
              <a:spcAft>
                <a:spcPts val="0"/>
              </a:spcAft>
              <a:buClr>
                <a:schemeClr val="accent2"/>
              </a:buClr>
              <a:buSzPct val="90000"/>
              <a:buFont typeface="Noto Sans Symbols"/>
              <a:buChar char="●"/>
              <a:defRPr sz="1800" b="1" i="0" u="none" strike="noStrike" cap="none">
                <a:solidFill>
                  <a:schemeClr val="lt1"/>
                </a:solidFill>
                <a:latin typeface="Corbel"/>
                <a:ea typeface="Corbel"/>
                <a:cs typeface="Corbel"/>
                <a:sym typeface="Corbel"/>
              </a:defRPr>
            </a:lvl4pPr>
            <a:lvl5pPr marL="1720850" marR="0" lvl="4" indent="58420" algn="l" rtl="0">
              <a:lnSpc>
                <a:spcPct val="100000"/>
              </a:lnSpc>
              <a:spcBef>
                <a:spcPts val="600"/>
              </a:spcBef>
              <a:spcAft>
                <a:spcPts val="0"/>
              </a:spcAft>
              <a:buClr>
                <a:schemeClr val="accent1"/>
              </a:buClr>
              <a:buSzPct val="90000"/>
              <a:buFont typeface="Noto Sans Symbols"/>
              <a:buChar char="●"/>
              <a:defRPr sz="1800" b="1" i="0" u="none" strike="noStrike" cap="none">
                <a:solidFill>
                  <a:schemeClr val="lt1"/>
                </a:solidFill>
                <a:latin typeface="Corbel"/>
                <a:ea typeface="Corbel"/>
                <a:cs typeface="Corbel"/>
                <a:sym typeface="Corbel"/>
              </a:defRPr>
            </a:lvl5pPr>
            <a:lvl6pPr marL="2514600" marR="0" lvl="5" indent="279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6pPr>
            <a:lvl7pPr marL="2971800" marR="0" lvl="6" indent="279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7pPr>
            <a:lvl8pPr marL="3429000" marR="0" lvl="7" indent="279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8pPr>
            <a:lvl9pPr marL="3886200" marR="0" lvl="8" indent="279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9pPr>
          </a:lstStyle>
          <a:p>
            <a:endParaRPr/>
          </a:p>
        </p:txBody>
      </p:sp>
      <p:sp>
        <p:nvSpPr>
          <p:cNvPr id="34" name="Shape 34"/>
          <p:cNvSpPr txBox="1">
            <a:spLocks noGrp="1"/>
          </p:cNvSpPr>
          <p:nvPr>
            <p:ph type="dt" idx="10"/>
          </p:nvPr>
        </p:nvSpPr>
        <p:spPr>
          <a:xfrm>
            <a:off x="6571128" y="6356350"/>
            <a:ext cx="2133598" cy="365125"/>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1"/>
              </a:buClr>
              <a:buFont typeface="Corbel"/>
              <a:buNone/>
              <a:defRPr sz="1200" b="0" i="0" u="none" strike="noStrike" cap="none">
                <a:solidFill>
                  <a:schemeClr val="lt1"/>
                </a:solidFill>
                <a:latin typeface="Corbel"/>
                <a:ea typeface="Corbel"/>
                <a:cs typeface="Corbel"/>
                <a:sym typeface="Corbel"/>
              </a:defRPr>
            </a:lvl1pPr>
            <a:lvl2pPr marL="457200" marR="0" lvl="1"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2pPr>
            <a:lvl3pPr marL="914400" marR="0" lvl="2"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3pPr>
            <a:lvl4pPr marL="1371600" marR="0" lvl="3"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4pPr>
            <a:lvl5pPr marL="1828800" marR="0" lvl="4"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5pPr>
            <a:lvl6pPr marL="2286000" marR="0" lvl="5"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6pPr>
            <a:lvl7pPr marL="2743200" marR="0" lvl="6"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7pPr>
            <a:lvl8pPr marL="3200400" marR="0" lvl="7"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8pPr>
            <a:lvl9pPr marL="3657600" marR="0" lvl="8"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9pPr>
          </a:lstStyle>
          <a:p>
            <a:endParaRPr/>
          </a:p>
        </p:txBody>
      </p:sp>
      <p:sp>
        <p:nvSpPr>
          <p:cNvPr id="35" name="Shape 35"/>
          <p:cNvSpPr txBox="1">
            <a:spLocks noGrp="1"/>
          </p:cNvSpPr>
          <p:nvPr>
            <p:ph type="ftr" idx="11"/>
          </p:nvPr>
        </p:nvSpPr>
        <p:spPr>
          <a:xfrm>
            <a:off x="457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Corbel"/>
              <a:buNone/>
              <a:defRPr sz="1200" b="0" i="0" u="none" strike="noStrike" cap="none">
                <a:solidFill>
                  <a:schemeClr val="lt1"/>
                </a:solidFill>
                <a:latin typeface="Corbel"/>
                <a:ea typeface="Corbel"/>
                <a:cs typeface="Corbel"/>
                <a:sym typeface="Corbel"/>
              </a:defRPr>
            </a:lvl1pPr>
            <a:lvl2pPr marL="457200" marR="0" lvl="1"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2pPr>
            <a:lvl3pPr marL="914400" marR="0" lvl="2"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3pPr>
            <a:lvl4pPr marL="1371600" marR="0" lvl="3"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4pPr>
            <a:lvl5pPr marL="1828800" marR="0" lvl="4"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5pPr>
            <a:lvl6pPr marL="2286000" marR="0" lvl="5"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6pPr>
            <a:lvl7pPr marL="2743200" marR="0" lvl="6"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7pPr>
            <a:lvl8pPr marL="3200400" marR="0" lvl="7"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8pPr>
            <a:lvl9pPr marL="3657600" marR="0" lvl="8"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9pPr>
          </a:lstStyle>
          <a:p>
            <a:endParaRPr/>
          </a:p>
        </p:txBody>
      </p:sp>
      <p:sp>
        <p:nvSpPr>
          <p:cNvPr id="36" name="Shape 36"/>
          <p:cNvSpPr txBox="1">
            <a:spLocks noGrp="1"/>
          </p:cNvSpPr>
          <p:nvPr>
            <p:ph type="sldNum" idx="12"/>
          </p:nvPr>
        </p:nvSpPr>
        <p:spPr>
          <a:xfrm>
            <a:off x="4267200" y="6356350"/>
            <a:ext cx="609599" cy="36512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Corbel"/>
              <a:buNone/>
            </a:pPr>
            <a:fld id="{00000000-1234-1234-1234-123412341234}" type="slidenum">
              <a:rPr lang="en-GB" sz="1200" b="0" i="0" u="none" strike="noStrike" cap="none">
                <a:solidFill>
                  <a:srgbClr val="FFFFFF"/>
                </a:solidFill>
                <a:latin typeface="Corbel"/>
                <a:ea typeface="Corbel"/>
                <a:cs typeface="Corbel"/>
                <a:sym typeface="Corbel"/>
              </a:rPr>
              <a:t>‹#›</a:t>
            </a:fld>
            <a:endParaRPr lang="en-GB" sz="1200" b="0" i="0" u="none" strike="noStrike" cap="none">
              <a:solidFill>
                <a:srgbClr val="FFFFFF"/>
              </a:solidFill>
              <a:latin typeface="Corbel"/>
              <a:ea typeface="Corbel"/>
              <a:cs typeface="Corbel"/>
              <a:sym typeface="Corbel"/>
            </a:endParaRPr>
          </a:p>
        </p:txBody>
      </p:sp>
      <p:grpSp>
        <p:nvGrpSpPr>
          <p:cNvPr id="37" name="Shape 37"/>
          <p:cNvGrpSpPr/>
          <p:nvPr/>
        </p:nvGrpSpPr>
        <p:grpSpPr>
          <a:xfrm>
            <a:off x="0" y="1584167"/>
            <a:ext cx="9144000" cy="45291"/>
            <a:chOff x="0" y="1613645"/>
            <a:chExt cx="9144000" cy="45291"/>
          </a:xfrm>
        </p:grpSpPr>
        <p:cxnSp>
          <p:nvCxnSpPr>
            <p:cNvPr id="38" name="Shape 38"/>
            <p:cNvCxnSpPr/>
            <p:nvPr/>
          </p:nvCxnSpPr>
          <p:spPr>
            <a:xfrm>
              <a:off x="0" y="1657350"/>
              <a:ext cx="9144000" cy="1587"/>
            </a:xfrm>
            <a:prstGeom prst="straightConnector1">
              <a:avLst/>
            </a:prstGeom>
            <a:noFill/>
            <a:ln w="88900" cap="flat" cmpd="sng">
              <a:solidFill>
                <a:srgbClr val="5798E8"/>
              </a:solidFill>
              <a:prstDash val="solid"/>
              <a:round/>
              <a:headEnd type="none" w="med" len="med"/>
              <a:tailEnd type="none" w="med" len="med"/>
            </a:ln>
          </p:spPr>
        </p:cxnSp>
        <p:cxnSp>
          <p:nvCxnSpPr>
            <p:cNvPr id="39" name="Shape 39"/>
            <p:cNvCxnSpPr/>
            <p:nvPr/>
          </p:nvCxnSpPr>
          <p:spPr>
            <a:xfrm>
              <a:off x="0" y="1613645"/>
              <a:ext cx="9144000" cy="1587"/>
            </a:xfrm>
            <a:prstGeom prst="straightConnector1">
              <a:avLst/>
            </a:prstGeom>
            <a:noFill/>
            <a:ln w="9525" cap="flat" cmpd="sng">
              <a:solidFill>
                <a:schemeClr val="lt1"/>
              </a:solidFill>
              <a:prstDash val="solid"/>
              <a:round/>
              <a:headEnd type="none" w="med" len="med"/>
              <a:tailEnd type="none" w="med" len="med"/>
            </a:ln>
          </p:spPr>
        </p:cxn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Slide with Picture">
    <p:bg>
      <p:bgPr>
        <a:blipFill rotWithShape="1">
          <a:blip r:embed="rId2">
            <a:alphaModFix/>
          </a:blip>
          <a:stretch>
            <a:fillRect/>
          </a:stretch>
        </a:blipFill>
        <a:effectLst/>
      </p:bgPr>
    </p:bg>
    <p:spTree>
      <p:nvGrpSpPr>
        <p:cNvPr id="1" name="Shape 40"/>
        <p:cNvGrpSpPr/>
        <p:nvPr/>
      </p:nvGrpSpPr>
      <p:grpSpPr>
        <a:xfrm>
          <a:off x="0" y="0"/>
          <a:ext cx="0" cy="0"/>
          <a:chOff x="0" y="0"/>
          <a:chExt cx="0" cy="0"/>
        </a:xfrm>
      </p:grpSpPr>
      <p:grpSp>
        <p:nvGrpSpPr>
          <p:cNvPr id="41" name="Shape 41"/>
          <p:cNvGrpSpPr/>
          <p:nvPr/>
        </p:nvGrpSpPr>
        <p:grpSpPr>
          <a:xfrm>
            <a:off x="0" y="1461245"/>
            <a:ext cx="9144000" cy="45291"/>
            <a:chOff x="0" y="1613645"/>
            <a:chExt cx="9144000" cy="45291"/>
          </a:xfrm>
        </p:grpSpPr>
        <p:cxnSp>
          <p:nvCxnSpPr>
            <p:cNvPr id="42" name="Shape 42"/>
            <p:cNvCxnSpPr/>
            <p:nvPr/>
          </p:nvCxnSpPr>
          <p:spPr>
            <a:xfrm>
              <a:off x="0" y="1657350"/>
              <a:ext cx="9144000" cy="1587"/>
            </a:xfrm>
            <a:prstGeom prst="straightConnector1">
              <a:avLst/>
            </a:prstGeom>
            <a:noFill/>
            <a:ln w="88900" cap="flat" cmpd="sng">
              <a:solidFill>
                <a:srgbClr val="5798E8"/>
              </a:solidFill>
              <a:prstDash val="solid"/>
              <a:round/>
              <a:headEnd type="none" w="med" len="med"/>
              <a:tailEnd type="none" w="med" len="med"/>
            </a:ln>
          </p:spPr>
        </p:cxnSp>
        <p:cxnSp>
          <p:nvCxnSpPr>
            <p:cNvPr id="43" name="Shape 43"/>
            <p:cNvCxnSpPr/>
            <p:nvPr/>
          </p:nvCxnSpPr>
          <p:spPr>
            <a:xfrm>
              <a:off x="0" y="1613645"/>
              <a:ext cx="9144000" cy="1587"/>
            </a:xfrm>
            <a:prstGeom prst="straightConnector1">
              <a:avLst/>
            </a:prstGeom>
            <a:noFill/>
            <a:ln w="9525" cap="flat" cmpd="sng">
              <a:solidFill>
                <a:schemeClr val="lt1"/>
              </a:solidFill>
              <a:prstDash val="solid"/>
              <a:round/>
              <a:headEnd type="none" w="med" len="med"/>
              <a:tailEnd type="none" w="med" len="med"/>
            </a:ln>
          </p:spPr>
        </p:cxnSp>
      </p:grpSp>
      <p:grpSp>
        <p:nvGrpSpPr>
          <p:cNvPr id="44" name="Shape 44"/>
          <p:cNvGrpSpPr/>
          <p:nvPr/>
        </p:nvGrpSpPr>
        <p:grpSpPr>
          <a:xfrm>
            <a:off x="0" y="4952998"/>
            <a:ext cx="9144000" cy="45291"/>
            <a:chOff x="0" y="1613645"/>
            <a:chExt cx="9144000" cy="45291"/>
          </a:xfrm>
        </p:grpSpPr>
        <p:cxnSp>
          <p:nvCxnSpPr>
            <p:cNvPr id="45" name="Shape 45"/>
            <p:cNvCxnSpPr/>
            <p:nvPr/>
          </p:nvCxnSpPr>
          <p:spPr>
            <a:xfrm>
              <a:off x="0" y="1657350"/>
              <a:ext cx="9144000" cy="1587"/>
            </a:xfrm>
            <a:prstGeom prst="straightConnector1">
              <a:avLst/>
            </a:prstGeom>
            <a:noFill/>
            <a:ln w="88900" cap="flat" cmpd="sng">
              <a:solidFill>
                <a:srgbClr val="5798E8"/>
              </a:solidFill>
              <a:prstDash val="solid"/>
              <a:round/>
              <a:headEnd type="none" w="med" len="med"/>
              <a:tailEnd type="none" w="med" len="med"/>
            </a:ln>
          </p:spPr>
        </p:cxnSp>
        <p:cxnSp>
          <p:nvCxnSpPr>
            <p:cNvPr id="46" name="Shape 46"/>
            <p:cNvCxnSpPr/>
            <p:nvPr/>
          </p:nvCxnSpPr>
          <p:spPr>
            <a:xfrm>
              <a:off x="0" y="1613645"/>
              <a:ext cx="9144000" cy="1587"/>
            </a:xfrm>
            <a:prstGeom prst="straightConnector1">
              <a:avLst/>
            </a:prstGeom>
            <a:noFill/>
            <a:ln w="9525" cap="flat" cmpd="sng">
              <a:solidFill>
                <a:schemeClr val="lt1"/>
              </a:solidFill>
              <a:prstDash val="solid"/>
              <a:round/>
              <a:headEnd type="none" w="med" len="med"/>
              <a:tailEnd type="none" w="med" len="med"/>
            </a:ln>
          </p:spPr>
        </p:cxnSp>
      </p:grpSp>
      <p:sp>
        <p:nvSpPr>
          <p:cNvPr id="47" name="Shape 47"/>
          <p:cNvSpPr txBox="1">
            <a:spLocks noGrp="1"/>
          </p:cNvSpPr>
          <p:nvPr>
            <p:ph type="ctrTitle"/>
          </p:nvPr>
        </p:nvSpPr>
        <p:spPr>
          <a:xfrm>
            <a:off x="5365376" y="1573304"/>
            <a:ext cx="3653116" cy="2133598"/>
          </a:xfrm>
          <a:prstGeom prst="rect">
            <a:avLst/>
          </a:prstGeom>
          <a:noFill/>
          <a:ln>
            <a:noFill/>
          </a:ln>
        </p:spPr>
        <p:txBody>
          <a:bodyPr lIns="91425" tIns="91425" rIns="91425" bIns="91425" anchor="b" anchorCtr="0"/>
          <a:lstStyle>
            <a:lvl1pPr marL="0" marR="0" lvl="0" indent="0" algn="r" rtl="0">
              <a:lnSpc>
                <a:spcPct val="100000"/>
              </a:lnSpc>
              <a:spcBef>
                <a:spcPts val="0"/>
              </a:spcBef>
              <a:spcAft>
                <a:spcPts val="0"/>
              </a:spcAft>
              <a:buClr>
                <a:schemeClr val="lt1"/>
              </a:buClr>
              <a:buFont typeface="Corbel"/>
              <a:buNone/>
              <a:defRPr sz="4800" b="1" i="0" u="none" strike="noStrike" cap="none">
                <a:solidFill>
                  <a:schemeClr val="lt1"/>
                </a:solidFill>
                <a:latin typeface="Corbel"/>
                <a:ea typeface="Corbel"/>
                <a:cs typeface="Corbel"/>
                <a:sym typeface="Corbe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48" name="Shape 48"/>
          <p:cNvSpPr txBox="1">
            <a:spLocks noGrp="1"/>
          </p:cNvSpPr>
          <p:nvPr>
            <p:ph type="subTitle" idx="1"/>
          </p:nvPr>
        </p:nvSpPr>
        <p:spPr>
          <a:xfrm>
            <a:off x="5365376" y="3998257"/>
            <a:ext cx="3653116" cy="883022"/>
          </a:xfrm>
          <a:prstGeom prst="rect">
            <a:avLst/>
          </a:prstGeom>
          <a:noFill/>
          <a:ln>
            <a:noFill/>
          </a:ln>
        </p:spPr>
        <p:txBody>
          <a:bodyPr lIns="91425" tIns="91425" rIns="91425" bIns="91425" anchor="t" anchorCtr="0"/>
          <a:lstStyle>
            <a:lvl1pPr marL="0" marR="0" lvl="0" indent="0" algn="r" rtl="0">
              <a:lnSpc>
                <a:spcPct val="100000"/>
              </a:lnSpc>
              <a:spcBef>
                <a:spcPts val="480"/>
              </a:spcBef>
              <a:spcAft>
                <a:spcPts val="0"/>
              </a:spcAft>
              <a:buClr>
                <a:schemeClr val="accent1"/>
              </a:buClr>
              <a:buFont typeface="Noto Sans Symbols"/>
              <a:buNone/>
              <a:defRPr sz="2400" b="1" i="0" u="none" strike="noStrike" cap="none">
                <a:solidFill>
                  <a:schemeClr val="lt1"/>
                </a:solidFill>
                <a:latin typeface="Corbel"/>
                <a:ea typeface="Corbel"/>
                <a:cs typeface="Corbel"/>
                <a:sym typeface="Corbel"/>
              </a:defRPr>
            </a:lvl1pPr>
            <a:lvl2pPr marL="457200" marR="0" lvl="1" indent="0" algn="ctr" rtl="0">
              <a:lnSpc>
                <a:spcPct val="100000"/>
              </a:lnSpc>
              <a:spcBef>
                <a:spcPts val="440"/>
              </a:spcBef>
              <a:spcAft>
                <a:spcPts val="0"/>
              </a:spcAft>
              <a:buClr>
                <a:schemeClr val="accent2"/>
              </a:buClr>
              <a:buFont typeface="Noto Sans Symbols"/>
              <a:buNone/>
              <a:defRPr sz="2200" b="1" i="0" u="none" strike="noStrike" cap="none">
                <a:solidFill>
                  <a:schemeClr val="lt1"/>
                </a:solidFill>
                <a:latin typeface="Corbel"/>
                <a:ea typeface="Corbel"/>
                <a:cs typeface="Corbel"/>
                <a:sym typeface="Corbel"/>
              </a:defRPr>
            </a:lvl2pPr>
            <a:lvl3pPr marL="914400" marR="0" lvl="2" indent="0" algn="ctr" rtl="0">
              <a:lnSpc>
                <a:spcPct val="100000"/>
              </a:lnSpc>
              <a:spcBef>
                <a:spcPts val="400"/>
              </a:spcBef>
              <a:spcAft>
                <a:spcPts val="0"/>
              </a:spcAft>
              <a:buClr>
                <a:schemeClr val="accent1"/>
              </a:buClr>
              <a:buFont typeface="Noto Sans Symbols"/>
              <a:buNone/>
              <a:defRPr sz="2000" b="1" i="0" u="none" strike="noStrike" cap="none">
                <a:solidFill>
                  <a:schemeClr val="lt1"/>
                </a:solidFill>
                <a:latin typeface="Corbel"/>
                <a:ea typeface="Corbel"/>
                <a:cs typeface="Corbel"/>
                <a:sym typeface="Corbel"/>
              </a:defRPr>
            </a:lvl3pPr>
            <a:lvl4pPr marL="1371600" marR="0" lvl="3" indent="0" algn="ctr" rtl="0">
              <a:lnSpc>
                <a:spcPct val="100000"/>
              </a:lnSpc>
              <a:spcBef>
                <a:spcPts val="360"/>
              </a:spcBef>
              <a:spcAft>
                <a:spcPts val="0"/>
              </a:spcAft>
              <a:buClr>
                <a:schemeClr val="accent2"/>
              </a:buClr>
              <a:buFont typeface="Noto Sans Symbols"/>
              <a:buNone/>
              <a:defRPr sz="1800" b="1" i="0" u="none" strike="noStrike" cap="none">
                <a:solidFill>
                  <a:schemeClr val="lt1"/>
                </a:solidFill>
                <a:latin typeface="Corbel"/>
                <a:ea typeface="Corbel"/>
                <a:cs typeface="Corbel"/>
                <a:sym typeface="Corbel"/>
              </a:defRPr>
            </a:lvl4pPr>
            <a:lvl5pPr marL="1828800" marR="0" lvl="4" indent="0" algn="ctr" rtl="0">
              <a:lnSpc>
                <a:spcPct val="100000"/>
              </a:lnSpc>
              <a:spcBef>
                <a:spcPts val="360"/>
              </a:spcBef>
              <a:spcAft>
                <a:spcPts val="0"/>
              </a:spcAft>
              <a:buClr>
                <a:schemeClr val="accent1"/>
              </a:buClr>
              <a:buFont typeface="Noto Sans Symbols"/>
              <a:buNone/>
              <a:defRPr sz="1800" b="1" i="0" u="none" strike="noStrike" cap="none">
                <a:solidFill>
                  <a:schemeClr val="lt1"/>
                </a:solidFill>
                <a:latin typeface="Corbel"/>
                <a:ea typeface="Corbel"/>
                <a:cs typeface="Corbel"/>
                <a:sym typeface="Corbel"/>
              </a:defRPr>
            </a:lvl5pPr>
            <a:lvl6pPr marL="2286000" marR="0" lvl="5" indent="0" algn="ctr" rtl="0">
              <a:lnSpc>
                <a:spcPct val="100000"/>
              </a:lnSpc>
              <a:spcBef>
                <a:spcPts val="400"/>
              </a:spcBef>
              <a:spcAft>
                <a:spcPts val="0"/>
              </a:spcAft>
              <a:buClr>
                <a:schemeClr val="lt1"/>
              </a:buClr>
              <a:buFont typeface="Arial"/>
              <a:buNone/>
              <a:defRPr sz="2000" b="0" i="0" u="none" strike="noStrike" cap="none">
                <a:solidFill>
                  <a:schemeClr val="lt1"/>
                </a:solidFill>
                <a:latin typeface="Corbel"/>
                <a:ea typeface="Corbel"/>
                <a:cs typeface="Corbel"/>
                <a:sym typeface="Corbel"/>
              </a:defRPr>
            </a:lvl6pPr>
            <a:lvl7pPr marL="2743200" marR="0" lvl="6" indent="0" algn="ctr" rtl="0">
              <a:lnSpc>
                <a:spcPct val="100000"/>
              </a:lnSpc>
              <a:spcBef>
                <a:spcPts val="400"/>
              </a:spcBef>
              <a:spcAft>
                <a:spcPts val="0"/>
              </a:spcAft>
              <a:buClr>
                <a:schemeClr val="lt1"/>
              </a:buClr>
              <a:buFont typeface="Arial"/>
              <a:buNone/>
              <a:defRPr sz="2000" b="0" i="0" u="none" strike="noStrike" cap="none">
                <a:solidFill>
                  <a:schemeClr val="lt1"/>
                </a:solidFill>
                <a:latin typeface="Corbel"/>
                <a:ea typeface="Corbel"/>
                <a:cs typeface="Corbel"/>
                <a:sym typeface="Corbel"/>
              </a:defRPr>
            </a:lvl7pPr>
            <a:lvl8pPr marL="3200400" marR="0" lvl="7" indent="0" algn="ctr" rtl="0">
              <a:lnSpc>
                <a:spcPct val="100000"/>
              </a:lnSpc>
              <a:spcBef>
                <a:spcPts val="400"/>
              </a:spcBef>
              <a:spcAft>
                <a:spcPts val="0"/>
              </a:spcAft>
              <a:buClr>
                <a:schemeClr val="lt1"/>
              </a:buClr>
              <a:buFont typeface="Arial"/>
              <a:buNone/>
              <a:defRPr sz="2000" b="0" i="0" u="none" strike="noStrike" cap="none">
                <a:solidFill>
                  <a:schemeClr val="lt1"/>
                </a:solidFill>
                <a:latin typeface="Corbel"/>
                <a:ea typeface="Corbel"/>
                <a:cs typeface="Corbel"/>
                <a:sym typeface="Corbel"/>
              </a:defRPr>
            </a:lvl8pPr>
            <a:lvl9pPr marL="3657600" marR="0" lvl="8" indent="0" algn="ctr" rtl="0">
              <a:lnSpc>
                <a:spcPct val="100000"/>
              </a:lnSpc>
              <a:spcBef>
                <a:spcPts val="400"/>
              </a:spcBef>
              <a:spcAft>
                <a:spcPts val="0"/>
              </a:spcAft>
              <a:buClr>
                <a:schemeClr val="lt1"/>
              </a:buClr>
              <a:buFont typeface="Arial"/>
              <a:buNone/>
              <a:defRPr sz="2000" b="0" i="0" u="none" strike="noStrike" cap="none">
                <a:solidFill>
                  <a:schemeClr val="lt1"/>
                </a:solidFill>
                <a:latin typeface="Corbel"/>
                <a:ea typeface="Corbel"/>
                <a:cs typeface="Corbel"/>
                <a:sym typeface="Corbel"/>
              </a:defRPr>
            </a:lvl9pPr>
          </a:lstStyle>
          <a:p>
            <a:endParaRPr/>
          </a:p>
        </p:txBody>
      </p:sp>
      <p:sp>
        <p:nvSpPr>
          <p:cNvPr id="49" name="Shape 49"/>
          <p:cNvSpPr txBox="1">
            <a:spLocks noGrp="1"/>
          </p:cNvSpPr>
          <p:nvPr>
            <p:ph type="dt" idx="10"/>
          </p:nvPr>
        </p:nvSpPr>
        <p:spPr>
          <a:xfrm>
            <a:off x="6571128" y="6356350"/>
            <a:ext cx="2133598" cy="365125"/>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1"/>
              </a:buClr>
              <a:buFont typeface="Corbel"/>
              <a:buNone/>
              <a:defRPr sz="1200" b="0" i="0" u="none" strike="noStrike" cap="none">
                <a:solidFill>
                  <a:schemeClr val="lt1"/>
                </a:solidFill>
                <a:latin typeface="Corbel"/>
                <a:ea typeface="Corbel"/>
                <a:cs typeface="Corbel"/>
                <a:sym typeface="Corbel"/>
              </a:defRPr>
            </a:lvl1pPr>
            <a:lvl2pPr marL="457200" marR="0" lvl="1"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2pPr>
            <a:lvl3pPr marL="914400" marR="0" lvl="2"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3pPr>
            <a:lvl4pPr marL="1371600" marR="0" lvl="3"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4pPr>
            <a:lvl5pPr marL="1828800" marR="0" lvl="4"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5pPr>
            <a:lvl6pPr marL="2286000" marR="0" lvl="5"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6pPr>
            <a:lvl7pPr marL="2743200" marR="0" lvl="6"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7pPr>
            <a:lvl8pPr marL="3200400" marR="0" lvl="7"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8pPr>
            <a:lvl9pPr marL="3657600" marR="0" lvl="8"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9pPr>
          </a:lstStyle>
          <a:p>
            <a:endParaRPr/>
          </a:p>
        </p:txBody>
      </p:sp>
      <p:sp>
        <p:nvSpPr>
          <p:cNvPr id="50" name="Shape 5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1"/>
              </a:buClr>
              <a:buFont typeface="Corbel"/>
              <a:buNone/>
              <a:defRPr sz="1200" b="0" i="0" u="none" strike="noStrike" cap="none">
                <a:solidFill>
                  <a:schemeClr val="lt1"/>
                </a:solidFill>
                <a:latin typeface="Corbel"/>
                <a:ea typeface="Corbel"/>
                <a:cs typeface="Corbel"/>
                <a:sym typeface="Corbel"/>
              </a:defRPr>
            </a:lvl1pPr>
            <a:lvl2pPr marL="457200" marR="0" lvl="1"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2pPr>
            <a:lvl3pPr marL="914400" marR="0" lvl="2"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3pPr>
            <a:lvl4pPr marL="1371600" marR="0" lvl="3"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4pPr>
            <a:lvl5pPr marL="1828800" marR="0" lvl="4"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5pPr>
            <a:lvl6pPr marL="2286000" marR="0" lvl="5"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6pPr>
            <a:lvl7pPr marL="2743200" marR="0" lvl="6"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7pPr>
            <a:lvl8pPr marL="3200400" marR="0" lvl="7"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8pPr>
            <a:lvl9pPr marL="3657600" marR="0" lvl="8"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9pPr>
          </a:lstStyle>
          <a:p>
            <a:endParaRPr/>
          </a:p>
        </p:txBody>
      </p:sp>
      <p:sp>
        <p:nvSpPr>
          <p:cNvPr id="51" name="Shape 51"/>
          <p:cNvSpPr/>
          <p:nvPr/>
        </p:nvSpPr>
        <p:spPr>
          <a:xfrm>
            <a:off x="134468" y="685800"/>
            <a:ext cx="5268049" cy="5268049"/>
          </a:xfrm>
          <a:prstGeom prst="ellipse">
            <a:avLst/>
          </a:prstGeom>
          <a:gradFill>
            <a:gsLst>
              <a:gs pos="0">
                <a:schemeClr val="accent1"/>
              </a:gs>
              <a:gs pos="50000">
                <a:srgbClr val="D59300"/>
              </a:gs>
              <a:gs pos="100000">
                <a:schemeClr val="accent1"/>
              </a:gs>
            </a:gsLst>
            <a:lin ang="8400000" scaled="0"/>
          </a:gradFill>
          <a:ln>
            <a:noFill/>
          </a:ln>
          <a:effectLst>
            <a:outerShdw blurRad="50799" dist="38100" dir="5400000" algn="t" rotWithShape="0">
              <a:srgbClr val="000000">
                <a:alpha val="40000"/>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FFFFFF"/>
              </a:solidFill>
              <a:latin typeface="Corbel"/>
              <a:ea typeface="Corbel"/>
              <a:cs typeface="Corbel"/>
              <a:sym typeface="Corbel"/>
            </a:endParaRPr>
          </a:p>
        </p:txBody>
      </p:sp>
      <p:sp>
        <p:nvSpPr>
          <p:cNvPr id="52" name="Shape 52"/>
          <p:cNvSpPr/>
          <p:nvPr/>
        </p:nvSpPr>
        <p:spPr>
          <a:xfrm>
            <a:off x="229676" y="712693"/>
            <a:ext cx="4983477" cy="4983477"/>
          </a:xfrm>
          <a:prstGeom prst="ellipse">
            <a:avLst/>
          </a:prstGeom>
          <a:gradFill>
            <a:gsLst>
              <a:gs pos="0">
                <a:srgbClr val="F97817">
                  <a:alpha val="28627"/>
                </a:srgbClr>
              </a:gs>
              <a:gs pos="100000">
                <a:srgbClr val="C65805">
                  <a:alpha val="28627"/>
                </a:srgbClr>
              </a:gs>
            </a:gsLst>
            <a:lin ang="2700000" scaled="0"/>
          </a:gra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FFFFFF"/>
              </a:solidFill>
              <a:latin typeface="Corbel"/>
              <a:ea typeface="Corbel"/>
              <a:cs typeface="Corbel"/>
              <a:sym typeface="Corbel"/>
            </a:endParaRPr>
          </a:p>
        </p:txBody>
      </p:sp>
      <p:sp>
        <p:nvSpPr>
          <p:cNvPr id="53" name="Shape 53"/>
          <p:cNvSpPr>
            <a:spLocks noGrp="1"/>
          </p:cNvSpPr>
          <p:nvPr>
            <p:ph type="pic" idx="2"/>
          </p:nvPr>
        </p:nvSpPr>
        <p:spPr>
          <a:xfrm>
            <a:off x="241232" y="716991"/>
            <a:ext cx="4906459" cy="4852935"/>
          </a:xfrm>
          <a:prstGeom prst="ellipse">
            <a:avLst/>
          </a:prstGeom>
          <a:noFill/>
          <a:ln>
            <a:noFill/>
          </a:ln>
        </p:spPr>
        <p:txBody>
          <a:bodyPr lIns="91425" tIns="91425" rIns="91425" bIns="91425" anchor="t" anchorCtr="0"/>
          <a:lstStyle>
            <a:lvl1pPr marL="342900" marR="0" lvl="0" indent="-342900" algn="r" rtl="0">
              <a:lnSpc>
                <a:spcPct val="100000"/>
              </a:lnSpc>
              <a:spcBef>
                <a:spcPts val="360"/>
              </a:spcBef>
              <a:spcAft>
                <a:spcPts val="0"/>
              </a:spcAft>
              <a:buClr>
                <a:schemeClr val="accent1"/>
              </a:buClr>
              <a:buFont typeface="Noto Sans Symbols"/>
              <a:buNone/>
              <a:defRPr sz="1800" b="1" i="0" u="none" strike="noStrike" cap="none">
                <a:solidFill>
                  <a:schemeClr val="lt1"/>
                </a:solidFill>
                <a:latin typeface="Corbel"/>
                <a:ea typeface="Corbel"/>
                <a:cs typeface="Corbel"/>
                <a:sym typeface="Corbel"/>
              </a:defRPr>
            </a:lvl1pPr>
            <a:lvl2pPr marL="685800" marR="0" lvl="1" indent="125730" algn="l" rtl="0">
              <a:lnSpc>
                <a:spcPct val="100000"/>
              </a:lnSpc>
              <a:spcBef>
                <a:spcPts val="440"/>
              </a:spcBef>
              <a:spcAft>
                <a:spcPts val="0"/>
              </a:spcAft>
              <a:buClr>
                <a:schemeClr val="accent2"/>
              </a:buClr>
              <a:buSzPct val="90000"/>
              <a:buFont typeface="Noto Sans Symbols"/>
              <a:buChar char="●"/>
              <a:defRPr sz="2200" b="1" i="0" u="none" strike="noStrike" cap="none">
                <a:solidFill>
                  <a:schemeClr val="lt1"/>
                </a:solidFill>
                <a:latin typeface="Corbel"/>
                <a:ea typeface="Corbel"/>
                <a:cs typeface="Corbel"/>
                <a:sym typeface="Corbel"/>
              </a:defRPr>
            </a:lvl2pPr>
            <a:lvl3pPr marL="1035050" marR="0" lvl="2" indent="107950" algn="l" rtl="0">
              <a:lnSpc>
                <a:spcPct val="100000"/>
              </a:lnSpc>
              <a:spcBef>
                <a:spcPts val="400"/>
              </a:spcBef>
              <a:spcAft>
                <a:spcPts val="0"/>
              </a:spcAft>
              <a:buClr>
                <a:schemeClr val="accent1"/>
              </a:buClr>
              <a:buSzPct val="90000"/>
              <a:buFont typeface="Noto Sans Symbols"/>
              <a:buChar char="●"/>
              <a:defRPr sz="2000" b="1" i="0" u="none" strike="noStrike" cap="none">
                <a:solidFill>
                  <a:schemeClr val="lt1"/>
                </a:solidFill>
                <a:latin typeface="Corbel"/>
                <a:ea typeface="Corbel"/>
                <a:cs typeface="Corbel"/>
                <a:sym typeface="Corbel"/>
              </a:defRPr>
            </a:lvl3pPr>
            <a:lvl4pPr marL="1371600" marR="0" lvl="3" indent="64769" algn="l" rtl="0">
              <a:lnSpc>
                <a:spcPct val="100000"/>
              </a:lnSpc>
              <a:spcBef>
                <a:spcPts val="360"/>
              </a:spcBef>
              <a:spcAft>
                <a:spcPts val="0"/>
              </a:spcAft>
              <a:buClr>
                <a:schemeClr val="accent2"/>
              </a:buClr>
              <a:buSzPct val="90000"/>
              <a:buFont typeface="Noto Sans Symbols"/>
              <a:buChar char="●"/>
              <a:defRPr sz="1800" b="1" i="0" u="none" strike="noStrike" cap="none">
                <a:solidFill>
                  <a:schemeClr val="lt1"/>
                </a:solidFill>
                <a:latin typeface="Corbel"/>
                <a:ea typeface="Corbel"/>
                <a:cs typeface="Corbel"/>
                <a:sym typeface="Corbel"/>
              </a:defRPr>
            </a:lvl4pPr>
            <a:lvl5pPr marL="1720850" marR="0" lvl="4" indent="58420" algn="l" rtl="0">
              <a:lnSpc>
                <a:spcPct val="100000"/>
              </a:lnSpc>
              <a:spcBef>
                <a:spcPts val="360"/>
              </a:spcBef>
              <a:spcAft>
                <a:spcPts val="0"/>
              </a:spcAft>
              <a:buClr>
                <a:schemeClr val="accent1"/>
              </a:buClr>
              <a:buSzPct val="90000"/>
              <a:buFont typeface="Noto Sans Symbols"/>
              <a:buChar char="●"/>
              <a:defRPr sz="1800" b="1" i="0" u="none" strike="noStrike" cap="none">
                <a:solidFill>
                  <a:schemeClr val="lt1"/>
                </a:solidFill>
                <a:latin typeface="Corbel"/>
                <a:ea typeface="Corbel"/>
                <a:cs typeface="Corbel"/>
                <a:sym typeface="Corbel"/>
              </a:defRPr>
            </a:lvl5pPr>
            <a:lvl6pPr marL="2514600" marR="0" lvl="5" indent="279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6pPr>
            <a:lvl7pPr marL="2971800" marR="0" lvl="6" indent="279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7pPr>
            <a:lvl8pPr marL="3429000" marR="0" lvl="7" indent="279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8pPr>
            <a:lvl9pPr marL="3886200" marR="0" lvl="8" indent="279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Section Header">
    <p:bg>
      <p:bgPr>
        <a:blipFill rotWithShape="1">
          <a:blip r:embed="rId2">
            <a:alphaModFix/>
          </a:blip>
          <a:stretch>
            <a:fillRect/>
          </a:stretch>
        </a:blipFill>
        <a:effectLst/>
      </p:bgPr>
    </p:bg>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457200" y="2133600"/>
            <a:ext cx="8228013" cy="1362075"/>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chemeClr val="lt1"/>
              </a:buClr>
              <a:buFont typeface="Corbel"/>
              <a:buNone/>
              <a:defRPr sz="4800" b="1" i="0" u="none" strike="noStrike" cap="none">
                <a:solidFill>
                  <a:schemeClr val="lt1"/>
                </a:solidFill>
                <a:latin typeface="Corbel"/>
                <a:ea typeface="Corbel"/>
                <a:cs typeface="Corbel"/>
                <a:sym typeface="Corbe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56" name="Shape 56"/>
          <p:cNvSpPr txBox="1">
            <a:spLocks noGrp="1"/>
          </p:cNvSpPr>
          <p:nvPr>
            <p:ph type="body" idx="1"/>
          </p:nvPr>
        </p:nvSpPr>
        <p:spPr>
          <a:xfrm>
            <a:off x="457200" y="3529012"/>
            <a:ext cx="8228013" cy="1347784"/>
          </a:xfrm>
          <a:prstGeom prst="rect">
            <a:avLst/>
          </a:prstGeom>
          <a:noFill/>
          <a:ln>
            <a:noFill/>
          </a:ln>
        </p:spPr>
        <p:txBody>
          <a:bodyPr lIns="91425" tIns="91425" rIns="91425" bIns="91425" anchor="t" anchorCtr="0"/>
          <a:lstStyle>
            <a:lvl1pPr marL="0" marR="0" lvl="0" indent="0" algn="ctr" rtl="0">
              <a:lnSpc>
                <a:spcPct val="100000"/>
              </a:lnSpc>
              <a:spcBef>
                <a:spcPts val="400"/>
              </a:spcBef>
              <a:spcAft>
                <a:spcPts val="0"/>
              </a:spcAft>
              <a:buClr>
                <a:schemeClr val="accent1"/>
              </a:buClr>
              <a:buFont typeface="Noto Sans Symbols"/>
              <a:buNone/>
              <a:defRPr sz="2000" b="1" i="0" u="none" strike="noStrike" cap="none">
                <a:solidFill>
                  <a:schemeClr val="lt1"/>
                </a:solidFill>
                <a:latin typeface="Corbel"/>
                <a:ea typeface="Corbel"/>
                <a:cs typeface="Corbel"/>
                <a:sym typeface="Corbel"/>
              </a:defRPr>
            </a:lvl1pPr>
            <a:lvl2pPr marL="457200" marR="0" lvl="1" indent="0" algn="l" rtl="0">
              <a:lnSpc>
                <a:spcPct val="100000"/>
              </a:lnSpc>
              <a:spcBef>
                <a:spcPts val="360"/>
              </a:spcBef>
              <a:spcAft>
                <a:spcPts val="0"/>
              </a:spcAft>
              <a:buClr>
                <a:schemeClr val="accent2"/>
              </a:buClr>
              <a:buFont typeface="Noto Sans Symbols"/>
              <a:buNone/>
              <a:defRPr sz="1800" b="1" i="0" u="none" strike="noStrike" cap="none">
                <a:solidFill>
                  <a:schemeClr val="lt1"/>
                </a:solidFill>
                <a:latin typeface="Corbel"/>
                <a:ea typeface="Corbel"/>
                <a:cs typeface="Corbel"/>
                <a:sym typeface="Corbel"/>
              </a:defRPr>
            </a:lvl2pPr>
            <a:lvl3pPr marL="914400" marR="0" lvl="2" indent="0" algn="l" rtl="0">
              <a:lnSpc>
                <a:spcPct val="100000"/>
              </a:lnSpc>
              <a:spcBef>
                <a:spcPts val="320"/>
              </a:spcBef>
              <a:spcAft>
                <a:spcPts val="0"/>
              </a:spcAft>
              <a:buClr>
                <a:schemeClr val="accent1"/>
              </a:buClr>
              <a:buFont typeface="Noto Sans Symbols"/>
              <a:buNone/>
              <a:defRPr sz="1600" b="1" i="0" u="none" strike="noStrike" cap="none">
                <a:solidFill>
                  <a:schemeClr val="lt1"/>
                </a:solidFill>
                <a:latin typeface="Corbel"/>
                <a:ea typeface="Corbel"/>
                <a:cs typeface="Corbel"/>
                <a:sym typeface="Corbel"/>
              </a:defRPr>
            </a:lvl3pPr>
            <a:lvl4pPr marL="1371600" marR="0" lvl="3" indent="0" algn="l" rtl="0">
              <a:lnSpc>
                <a:spcPct val="100000"/>
              </a:lnSpc>
              <a:spcBef>
                <a:spcPts val="280"/>
              </a:spcBef>
              <a:spcAft>
                <a:spcPts val="0"/>
              </a:spcAft>
              <a:buClr>
                <a:schemeClr val="accent2"/>
              </a:buClr>
              <a:buFont typeface="Noto Sans Symbols"/>
              <a:buNone/>
              <a:defRPr sz="1400" b="1" i="0" u="none" strike="noStrike" cap="none">
                <a:solidFill>
                  <a:schemeClr val="lt1"/>
                </a:solidFill>
                <a:latin typeface="Corbel"/>
                <a:ea typeface="Corbel"/>
                <a:cs typeface="Corbel"/>
                <a:sym typeface="Corbel"/>
              </a:defRPr>
            </a:lvl4pPr>
            <a:lvl5pPr marL="1828800" marR="0" lvl="4" indent="0" algn="l" rtl="0">
              <a:lnSpc>
                <a:spcPct val="100000"/>
              </a:lnSpc>
              <a:spcBef>
                <a:spcPts val="280"/>
              </a:spcBef>
              <a:spcAft>
                <a:spcPts val="0"/>
              </a:spcAft>
              <a:buClr>
                <a:schemeClr val="accent1"/>
              </a:buClr>
              <a:buFont typeface="Noto Sans Symbols"/>
              <a:buNone/>
              <a:defRPr sz="1400" b="1" i="0" u="none" strike="noStrike" cap="none">
                <a:solidFill>
                  <a:schemeClr val="lt1"/>
                </a:solidFill>
                <a:latin typeface="Corbel"/>
                <a:ea typeface="Corbel"/>
                <a:cs typeface="Corbel"/>
                <a:sym typeface="Corbel"/>
              </a:defRPr>
            </a:lvl5pPr>
            <a:lvl6pPr marL="2286000" marR="0" lvl="5" indent="0" algn="l" rtl="0">
              <a:lnSpc>
                <a:spcPct val="100000"/>
              </a:lnSpc>
              <a:spcBef>
                <a:spcPts val="280"/>
              </a:spcBef>
              <a:spcAft>
                <a:spcPts val="0"/>
              </a:spcAft>
              <a:buClr>
                <a:schemeClr val="lt1"/>
              </a:buClr>
              <a:buFont typeface="Arial"/>
              <a:buNone/>
              <a:defRPr sz="1400" b="0" i="0" u="none" strike="noStrike" cap="none">
                <a:solidFill>
                  <a:schemeClr val="lt1"/>
                </a:solidFill>
                <a:latin typeface="Corbel"/>
                <a:ea typeface="Corbel"/>
                <a:cs typeface="Corbel"/>
                <a:sym typeface="Corbel"/>
              </a:defRPr>
            </a:lvl6pPr>
            <a:lvl7pPr marL="2743200" marR="0" lvl="6" indent="0" algn="l" rtl="0">
              <a:lnSpc>
                <a:spcPct val="100000"/>
              </a:lnSpc>
              <a:spcBef>
                <a:spcPts val="280"/>
              </a:spcBef>
              <a:spcAft>
                <a:spcPts val="0"/>
              </a:spcAft>
              <a:buClr>
                <a:schemeClr val="lt1"/>
              </a:buClr>
              <a:buFont typeface="Arial"/>
              <a:buNone/>
              <a:defRPr sz="1400" b="0" i="0" u="none" strike="noStrike" cap="none">
                <a:solidFill>
                  <a:schemeClr val="lt1"/>
                </a:solidFill>
                <a:latin typeface="Corbel"/>
                <a:ea typeface="Corbel"/>
                <a:cs typeface="Corbel"/>
                <a:sym typeface="Corbel"/>
              </a:defRPr>
            </a:lvl7pPr>
            <a:lvl8pPr marL="3200400" marR="0" lvl="7" indent="0" algn="l" rtl="0">
              <a:lnSpc>
                <a:spcPct val="100000"/>
              </a:lnSpc>
              <a:spcBef>
                <a:spcPts val="280"/>
              </a:spcBef>
              <a:spcAft>
                <a:spcPts val="0"/>
              </a:spcAft>
              <a:buClr>
                <a:schemeClr val="lt1"/>
              </a:buClr>
              <a:buFont typeface="Arial"/>
              <a:buNone/>
              <a:defRPr sz="1400" b="0" i="0" u="none" strike="noStrike" cap="none">
                <a:solidFill>
                  <a:schemeClr val="lt1"/>
                </a:solidFill>
                <a:latin typeface="Corbel"/>
                <a:ea typeface="Corbel"/>
                <a:cs typeface="Corbel"/>
                <a:sym typeface="Corbel"/>
              </a:defRPr>
            </a:lvl8pPr>
            <a:lvl9pPr marL="3657600" marR="0" lvl="8" indent="0" algn="l" rtl="0">
              <a:lnSpc>
                <a:spcPct val="100000"/>
              </a:lnSpc>
              <a:spcBef>
                <a:spcPts val="280"/>
              </a:spcBef>
              <a:spcAft>
                <a:spcPts val="0"/>
              </a:spcAft>
              <a:buClr>
                <a:schemeClr val="lt1"/>
              </a:buClr>
              <a:buFont typeface="Arial"/>
              <a:buNone/>
              <a:defRPr sz="1400" b="0" i="0" u="none" strike="noStrike" cap="none">
                <a:solidFill>
                  <a:schemeClr val="lt1"/>
                </a:solidFill>
                <a:latin typeface="Corbel"/>
                <a:ea typeface="Corbel"/>
                <a:cs typeface="Corbel"/>
                <a:sym typeface="Corbel"/>
              </a:defRPr>
            </a:lvl9pPr>
          </a:lstStyle>
          <a:p>
            <a:endParaRPr/>
          </a:p>
        </p:txBody>
      </p:sp>
      <p:sp>
        <p:nvSpPr>
          <p:cNvPr id="57" name="Shape 57"/>
          <p:cNvSpPr txBox="1">
            <a:spLocks noGrp="1"/>
          </p:cNvSpPr>
          <p:nvPr>
            <p:ph type="dt" idx="10"/>
          </p:nvPr>
        </p:nvSpPr>
        <p:spPr>
          <a:xfrm>
            <a:off x="6571128" y="6356350"/>
            <a:ext cx="2133598" cy="365125"/>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1"/>
              </a:buClr>
              <a:buFont typeface="Corbel"/>
              <a:buNone/>
              <a:defRPr sz="1200" b="0" i="0" u="none" strike="noStrike" cap="none">
                <a:solidFill>
                  <a:schemeClr val="lt1"/>
                </a:solidFill>
                <a:latin typeface="Corbel"/>
                <a:ea typeface="Corbel"/>
                <a:cs typeface="Corbel"/>
                <a:sym typeface="Corbel"/>
              </a:defRPr>
            </a:lvl1pPr>
            <a:lvl2pPr marL="457200" marR="0" lvl="1"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2pPr>
            <a:lvl3pPr marL="914400" marR="0" lvl="2"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3pPr>
            <a:lvl4pPr marL="1371600" marR="0" lvl="3"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4pPr>
            <a:lvl5pPr marL="1828800" marR="0" lvl="4"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5pPr>
            <a:lvl6pPr marL="2286000" marR="0" lvl="5"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6pPr>
            <a:lvl7pPr marL="2743200" marR="0" lvl="6"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7pPr>
            <a:lvl8pPr marL="3200400" marR="0" lvl="7"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8pPr>
            <a:lvl9pPr marL="3657600" marR="0" lvl="8"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9pPr>
          </a:lstStyle>
          <a:p>
            <a:endParaRPr/>
          </a:p>
        </p:txBody>
      </p:sp>
      <p:sp>
        <p:nvSpPr>
          <p:cNvPr id="58" name="Shape 58"/>
          <p:cNvSpPr txBox="1">
            <a:spLocks noGrp="1"/>
          </p:cNvSpPr>
          <p:nvPr>
            <p:ph type="ftr" idx="11"/>
          </p:nvPr>
        </p:nvSpPr>
        <p:spPr>
          <a:xfrm>
            <a:off x="457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Corbel"/>
              <a:buNone/>
              <a:defRPr sz="1200" b="0" i="0" u="none" strike="noStrike" cap="none">
                <a:solidFill>
                  <a:schemeClr val="lt1"/>
                </a:solidFill>
                <a:latin typeface="Corbel"/>
                <a:ea typeface="Corbel"/>
                <a:cs typeface="Corbel"/>
                <a:sym typeface="Corbel"/>
              </a:defRPr>
            </a:lvl1pPr>
            <a:lvl2pPr marL="457200" marR="0" lvl="1"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2pPr>
            <a:lvl3pPr marL="914400" marR="0" lvl="2"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3pPr>
            <a:lvl4pPr marL="1371600" marR="0" lvl="3"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4pPr>
            <a:lvl5pPr marL="1828800" marR="0" lvl="4"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5pPr>
            <a:lvl6pPr marL="2286000" marR="0" lvl="5"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6pPr>
            <a:lvl7pPr marL="2743200" marR="0" lvl="6"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7pPr>
            <a:lvl8pPr marL="3200400" marR="0" lvl="7"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8pPr>
            <a:lvl9pPr marL="3657600" marR="0" lvl="8"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9pPr>
          </a:lstStyle>
          <a:p>
            <a:endParaRPr/>
          </a:p>
        </p:txBody>
      </p:sp>
      <p:sp>
        <p:nvSpPr>
          <p:cNvPr id="59" name="Shape 59"/>
          <p:cNvSpPr txBox="1">
            <a:spLocks noGrp="1"/>
          </p:cNvSpPr>
          <p:nvPr>
            <p:ph type="sldNum" idx="12"/>
          </p:nvPr>
        </p:nvSpPr>
        <p:spPr>
          <a:xfrm>
            <a:off x="4267200" y="6356350"/>
            <a:ext cx="609599" cy="36512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Corbel"/>
              <a:buNone/>
            </a:pPr>
            <a:fld id="{00000000-1234-1234-1234-123412341234}" type="slidenum">
              <a:rPr lang="en-GB" sz="1200" b="0" i="0" u="none" strike="noStrike" cap="none">
                <a:solidFill>
                  <a:srgbClr val="FFFFFF"/>
                </a:solidFill>
                <a:latin typeface="Corbel"/>
                <a:ea typeface="Corbel"/>
                <a:cs typeface="Corbel"/>
                <a:sym typeface="Corbel"/>
              </a:rPr>
              <a:t>‹#›</a:t>
            </a:fld>
            <a:endParaRPr lang="en-GB" sz="1200" b="0" i="0" u="none" strike="noStrike" cap="none">
              <a:solidFill>
                <a:srgbClr val="FFFFFF"/>
              </a:solidFill>
              <a:latin typeface="Corbel"/>
              <a:ea typeface="Corbel"/>
              <a:cs typeface="Corbel"/>
              <a:sym typeface="Corbel"/>
            </a:endParaRPr>
          </a:p>
        </p:txBody>
      </p:sp>
      <p:grpSp>
        <p:nvGrpSpPr>
          <p:cNvPr id="60" name="Shape 60"/>
          <p:cNvGrpSpPr/>
          <p:nvPr/>
        </p:nvGrpSpPr>
        <p:grpSpPr>
          <a:xfrm>
            <a:off x="0" y="1447798"/>
            <a:ext cx="9144000" cy="45291"/>
            <a:chOff x="0" y="1613645"/>
            <a:chExt cx="9144000" cy="45291"/>
          </a:xfrm>
        </p:grpSpPr>
        <p:cxnSp>
          <p:nvCxnSpPr>
            <p:cNvPr id="61" name="Shape 61"/>
            <p:cNvCxnSpPr/>
            <p:nvPr/>
          </p:nvCxnSpPr>
          <p:spPr>
            <a:xfrm>
              <a:off x="0" y="1657350"/>
              <a:ext cx="9144000" cy="1587"/>
            </a:xfrm>
            <a:prstGeom prst="straightConnector1">
              <a:avLst/>
            </a:prstGeom>
            <a:noFill/>
            <a:ln w="88900" cap="flat" cmpd="sng">
              <a:solidFill>
                <a:srgbClr val="5798E8"/>
              </a:solidFill>
              <a:prstDash val="solid"/>
              <a:round/>
              <a:headEnd type="none" w="med" len="med"/>
              <a:tailEnd type="none" w="med" len="med"/>
            </a:ln>
          </p:spPr>
        </p:cxnSp>
        <p:cxnSp>
          <p:nvCxnSpPr>
            <p:cNvPr id="62" name="Shape 62"/>
            <p:cNvCxnSpPr/>
            <p:nvPr/>
          </p:nvCxnSpPr>
          <p:spPr>
            <a:xfrm>
              <a:off x="0" y="1613645"/>
              <a:ext cx="9144000" cy="1587"/>
            </a:xfrm>
            <a:prstGeom prst="straightConnector1">
              <a:avLst/>
            </a:prstGeom>
            <a:noFill/>
            <a:ln w="9525" cap="flat" cmpd="sng">
              <a:solidFill>
                <a:schemeClr val="lt1"/>
              </a:solidFill>
              <a:prstDash val="solid"/>
              <a:round/>
              <a:headEnd type="none" w="med" len="med"/>
              <a:tailEnd type="none" w="med" len="med"/>
            </a:ln>
          </p:spPr>
        </p:cxnSp>
      </p:grpSp>
      <p:grpSp>
        <p:nvGrpSpPr>
          <p:cNvPr id="63" name="Shape 63"/>
          <p:cNvGrpSpPr/>
          <p:nvPr/>
        </p:nvGrpSpPr>
        <p:grpSpPr>
          <a:xfrm>
            <a:off x="0" y="4939550"/>
            <a:ext cx="9144000" cy="45291"/>
            <a:chOff x="0" y="1613645"/>
            <a:chExt cx="9144000" cy="45291"/>
          </a:xfrm>
        </p:grpSpPr>
        <p:cxnSp>
          <p:nvCxnSpPr>
            <p:cNvPr id="64" name="Shape 64"/>
            <p:cNvCxnSpPr/>
            <p:nvPr/>
          </p:nvCxnSpPr>
          <p:spPr>
            <a:xfrm>
              <a:off x="0" y="1657350"/>
              <a:ext cx="9144000" cy="1587"/>
            </a:xfrm>
            <a:prstGeom prst="straightConnector1">
              <a:avLst/>
            </a:prstGeom>
            <a:noFill/>
            <a:ln w="88900" cap="flat" cmpd="sng">
              <a:solidFill>
                <a:srgbClr val="5798E8"/>
              </a:solidFill>
              <a:prstDash val="solid"/>
              <a:round/>
              <a:headEnd type="none" w="med" len="med"/>
              <a:tailEnd type="none" w="med" len="med"/>
            </a:ln>
          </p:spPr>
        </p:cxnSp>
        <p:cxnSp>
          <p:nvCxnSpPr>
            <p:cNvPr id="65" name="Shape 65"/>
            <p:cNvCxnSpPr/>
            <p:nvPr/>
          </p:nvCxnSpPr>
          <p:spPr>
            <a:xfrm>
              <a:off x="0" y="1613645"/>
              <a:ext cx="9144000" cy="1587"/>
            </a:xfrm>
            <a:prstGeom prst="straightConnector1">
              <a:avLst/>
            </a:prstGeom>
            <a:noFill/>
            <a:ln w="9525" cap="flat" cmpd="sng">
              <a:solidFill>
                <a:schemeClr val="lt1"/>
              </a:solidFill>
              <a:prstDash val="solid"/>
              <a:round/>
              <a:headEnd type="none" w="med" len="med"/>
              <a:tailEnd type="none" w="med" len="med"/>
            </a:ln>
          </p:spPr>
        </p:cxn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1"/>
              </a:buClr>
              <a:buFont typeface="Corbel"/>
              <a:buNone/>
              <a:defRPr sz="4800" b="1" i="0" u="none" strike="noStrike" cap="none">
                <a:solidFill>
                  <a:schemeClr val="lt1"/>
                </a:solidFill>
                <a:latin typeface="Corbel"/>
                <a:ea typeface="Corbel"/>
                <a:cs typeface="Corbel"/>
                <a:sym typeface="Corbe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68" name="Shape 68"/>
          <p:cNvSpPr txBox="1">
            <a:spLocks noGrp="1"/>
          </p:cNvSpPr>
          <p:nvPr>
            <p:ph type="body" idx="1"/>
          </p:nvPr>
        </p:nvSpPr>
        <p:spPr>
          <a:xfrm>
            <a:off x="457200" y="2057400"/>
            <a:ext cx="3931918" cy="3980328"/>
          </a:xfrm>
          <a:prstGeom prst="rect">
            <a:avLst/>
          </a:prstGeom>
          <a:noFill/>
          <a:ln>
            <a:noFill/>
          </a:ln>
        </p:spPr>
        <p:txBody>
          <a:bodyPr lIns="91425" tIns="91425" rIns="91425" bIns="91425" anchor="t" anchorCtr="0"/>
          <a:lstStyle>
            <a:lvl1pPr marL="342900" marR="0" lvl="0" indent="114300" algn="l" rtl="0">
              <a:lnSpc>
                <a:spcPct val="100000"/>
              </a:lnSpc>
              <a:spcBef>
                <a:spcPts val="400"/>
              </a:spcBef>
              <a:spcAft>
                <a:spcPts val="0"/>
              </a:spcAft>
              <a:buClr>
                <a:schemeClr val="accent1"/>
              </a:buClr>
              <a:buSzPct val="90000"/>
              <a:buFont typeface="Noto Sans Symbols"/>
              <a:buChar char="●"/>
              <a:defRPr sz="2000" b="1" i="0" u="none" strike="noStrike" cap="none">
                <a:solidFill>
                  <a:schemeClr val="lt1"/>
                </a:solidFill>
                <a:latin typeface="Corbel"/>
                <a:ea typeface="Corbel"/>
                <a:cs typeface="Corbel"/>
                <a:sym typeface="Corbel"/>
              </a:defRPr>
            </a:lvl1pPr>
            <a:lvl2pPr marL="685800" marR="0" lvl="1" indent="64769" algn="l" rtl="0">
              <a:lnSpc>
                <a:spcPct val="100000"/>
              </a:lnSpc>
              <a:spcBef>
                <a:spcPts val="360"/>
              </a:spcBef>
              <a:spcAft>
                <a:spcPts val="0"/>
              </a:spcAft>
              <a:buClr>
                <a:schemeClr val="accent2"/>
              </a:buClr>
              <a:buSzPct val="90000"/>
              <a:buFont typeface="Noto Sans Symbols"/>
              <a:buChar char="●"/>
              <a:defRPr sz="1800" b="1" i="0" u="none" strike="noStrike" cap="none">
                <a:solidFill>
                  <a:schemeClr val="lt1"/>
                </a:solidFill>
                <a:latin typeface="Corbel"/>
                <a:ea typeface="Corbel"/>
                <a:cs typeface="Corbel"/>
                <a:sym typeface="Corbel"/>
              </a:defRPr>
            </a:lvl2pPr>
            <a:lvl3pPr marL="1035050" marR="0" lvl="2" indent="58419" algn="l" rtl="0">
              <a:lnSpc>
                <a:spcPct val="100000"/>
              </a:lnSpc>
              <a:spcBef>
                <a:spcPts val="360"/>
              </a:spcBef>
              <a:spcAft>
                <a:spcPts val="0"/>
              </a:spcAft>
              <a:buClr>
                <a:schemeClr val="accent1"/>
              </a:buClr>
              <a:buSzPct val="90000"/>
              <a:buFont typeface="Noto Sans Symbols"/>
              <a:buChar char="●"/>
              <a:defRPr sz="1800" b="1" i="0" u="none" strike="noStrike" cap="none">
                <a:solidFill>
                  <a:schemeClr val="lt1"/>
                </a:solidFill>
                <a:latin typeface="Corbel"/>
                <a:ea typeface="Corbel"/>
                <a:cs typeface="Corbel"/>
                <a:sym typeface="Corbel"/>
              </a:defRPr>
            </a:lvl3pPr>
            <a:lvl4pPr marL="1371600" marR="0" lvl="3" indent="64769" algn="l" rtl="0">
              <a:lnSpc>
                <a:spcPct val="100000"/>
              </a:lnSpc>
              <a:spcBef>
                <a:spcPts val="360"/>
              </a:spcBef>
              <a:spcAft>
                <a:spcPts val="0"/>
              </a:spcAft>
              <a:buClr>
                <a:schemeClr val="accent2"/>
              </a:buClr>
              <a:buSzPct val="90000"/>
              <a:buFont typeface="Noto Sans Symbols"/>
              <a:buChar char="●"/>
              <a:defRPr sz="1800" b="1" i="0" u="none" strike="noStrike" cap="none">
                <a:solidFill>
                  <a:schemeClr val="lt1"/>
                </a:solidFill>
                <a:latin typeface="Corbel"/>
                <a:ea typeface="Corbel"/>
                <a:cs typeface="Corbel"/>
                <a:sym typeface="Corbel"/>
              </a:defRPr>
            </a:lvl4pPr>
            <a:lvl5pPr marL="1720850" marR="0" lvl="4" indent="58420" algn="l" rtl="0">
              <a:lnSpc>
                <a:spcPct val="100000"/>
              </a:lnSpc>
              <a:spcBef>
                <a:spcPts val="360"/>
              </a:spcBef>
              <a:spcAft>
                <a:spcPts val="0"/>
              </a:spcAft>
              <a:buClr>
                <a:schemeClr val="accent1"/>
              </a:buClr>
              <a:buSzPct val="90000"/>
              <a:buFont typeface="Noto Sans Symbols"/>
              <a:buChar char="●"/>
              <a:defRPr sz="1800" b="1" i="0" u="none" strike="noStrike" cap="none">
                <a:solidFill>
                  <a:schemeClr val="lt1"/>
                </a:solidFill>
                <a:latin typeface="Corbel"/>
                <a:ea typeface="Corbel"/>
                <a:cs typeface="Corbel"/>
                <a:sym typeface="Corbel"/>
              </a:defRPr>
            </a:lvl5pPr>
            <a:lvl6pPr marL="2514600" marR="0" lvl="5" indent="22860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Corbel"/>
                <a:ea typeface="Corbel"/>
                <a:cs typeface="Corbel"/>
                <a:sym typeface="Corbel"/>
              </a:defRPr>
            </a:lvl6pPr>
            <a:lvl7pPr marL="2971800" marR="0" lvl="6" indent="22860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Corbel"/>
                <a:ea typeface="Corbel"/>
                <a:cs typeface="Corbel"/>
                <a:sym typeface="Corbel"/>
              </a:defRPr>
            </a:lvl7pPr>
            <a:lvl8pPr marL="3429000" marR="0" lvl="7" indent="22860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Corbel"/>
                <a:ea typeface="Corbel"/>
                <a:cs typeface="Corbel"/>
                <a:sym typeface="Corbel"/>
              </a:defRPr>
            </a:lvl8pPr>
            <a:lvl9pPr marL="3886200" marR="0" lvl="8" indent="22860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Corbel"/>
                <a:ea typeface="Corbel"/>
                <a:cs typeface="Corbel"/>
                <a:sym typeface="Corbel"/>
              </a:defRPr>
            </a:lvl9pPr>
          </a:lstStyle>
          <a:p>
            <a:endParaRPr/>
          </a:p>
        </p:txBody>
      </p:sp>
      <p:sp>
        <p:nvSpPr>
          <p:cNvPr id="69" name="Shape 69"/>
          <p:cNvSpPr txBox="1">
            <a:spLocks noGrp="1"/>
          </p:cNvSpPr>
          <p:nvPr>
            <p:ph type="body" idx="2"/>
          </p:nvPr>
        </p:nvSpPr>
        <p:spPr>
          <a:xfrm>
            <a:off x="4754880" y="2057400"/>
            <a:ext cx="3931918" cy="3980328"/>
          </a:xfrm>
          <a:prstGeom prst="rect">
            <a:avLst/>
          </a:prstGeom>
          <a:noFill/>
          <a:ln>
            <a:noFill/>
          </a:ln>
        </p:spPr>
        <p:txBody>
          <a:bodyPr lIns="91425" tIns="91425" rIns="91425" bIns="91425" anchor="t" anchorCtr="0"/>
          <a:lstStyle>
            <a:lvl1pPr marL="342900" marR="0" lvl="0" indent="114300" algn="l" rtl="0">
              <a:lnSpc>
                <a:spcPct val="100000"/>
              </a:lnSpc>
              <a:spcBef>
                <a:spcPts val="400"/>
              </a:spcBef>
              <a:spcAft>
                <a:spcPts val="0"/>
              </a:spcAft>
              <a:buClr>
                <a:schemeClr val="accent1"/>
              </a:buClr>
              <a:buSzPct val="90000"/>
              <a:buFont typeface="Noto Sans Symbols"/>
              <a:buChar char="●"/>
              <a:defRPr sz="2000" b="1" i="0" u="none" strike="noStrike" cap="none">
                <a:solidFill>
                  <a:schemeClr val="lt1"/>
                </a:solidFill>
                <a:latin typeface="Corbel"/>
                <a:ea typeface="Corbel"/>
                <a:cs typeface="Corbel"/>
                <a:sym typeface="Corbel"/>
              </a:defRPr>
            </a:lvl1pPr>
            <a:lvl2pPr marL="685800" marR="0" lvl="1" indent="64769" algn="l" rtl="0">
              <a:lnSpc>
                <a:spcPct val="100000"/>
              </a:lnSpc>
              <a:spcBef>
                <a:spcPts val="360"/>
              </a:spcBef>
              <a:spcAft>
                <a:spcPts val="0"/>
              </a:spcAft>
              <a:buClr>
                <a:schemeClr val="accent2"/>
              </a:buClr>
              <a:buSzPct val="90000"/>
              <a:buFont typeface="Noto Sans Symbols"/>
              <a:buChar char="●"/>
              <a:defRPr sz="1800" b="1" i="0" u="none" strike="noStrike" cap="none">
                <a:solidFill>
                  <a:schemeClr val="lt1"/>
                </a:solidFill>
                <a:latin typeface="Corbel"/>
                <a:ea typeface="Corbel"/>
                <a:cs typeface="Corbel"/>
                <a:sym typeface="Corbel"/>
              </a:defRPr>
            </a:lvl2pPr>
            <a:lvl3pPr marL="1035050" marR="0" lvl="2" indent="58419" algn="l" rtl="0">
              <a:lnSpc>
                <a:spcPct val="100000"/>
              </a:lnSpc>
              <a:spcBef>
                <a:spcPts val="360"/>
              </a:spcBef>
              <a:spcAft>
                <a:spcPts val="0"/>
              </a:spcAft>
              <a:buClr>
                <a:schemeClr val="accent1"/>
              </a:buClr>
              <a:buSzPct val="90000"/>
              <a:buFont typeface="Noto Sans Symbols"/>
              <a:buChar char="●"/>
              <a:defRPr sz="1800" b="1" i="0" u="none" strike="noStrike" cap="none">
                <a:solidFill>
                  <a:schemeClr val="lt1"/>
                </a:solidFill>
                <a:latin typeface="Corbel"/>
                <a:ea typeface="Corbel"/>
                <a:cs typeface="Corbel"/>
                <a:sym typeface="Corbel"/>
              </a:defRPr>
            </a:lvl3pPr>
            <a:lvl4pPr marL="1371600" marR="0" lvl="3" indent="64769" algn="l" rtl="0">
              <a:lnSpc>
                <a:spcPct val="100000"/>
              </a:lnSpc>
              <a:spcBef>
                <a:spcPts val="360"/>
              </a:spcBef>
              <a:spcAft>
                <a:spcPts val="0"/>
              </a:spcAft>
              <a:buClr>
                <a:schemeClr val="accent2"/>
              </a:buClr>
              <a:buSzPct val="90000"/>
              <a:buFont typeface="Noto Sans Symbols"/>
              <a:buChar char="●"/>
              <a:defRPr sz="1800" b="1" i="0" u="none" strike="noStrike" cap="none">
                <a:solidFill>
                  <a:schemeClr val="lt1"/>
                </a:solidFill>
                <a:latin typeface="Corbel"/>
                <a:ea typeface="Corbel"/>
                <a:cs typeface="Corbel"/>
                <a:sym typeface="Corbel"/>
              </a:defRPr>
            </a:lvl4pPr>
            <a:lvl5pPr marL="1720850" marR="0" lvl="4" indent="58420" algn="l" rtl="0">
              <a:lnSpc>
                <a:spcPct val="100000"/>
              </a:lnSpc>
              <a:spcBef>
                <a:spcPts val="360"/>
              </a:spcBef>
              <a:spcAft>
                <a:spcPts val="0"/>
              </a:spcAft>
              <a:buClr>
                <a:schemeClr val="accent1"/>
              </a:buClr>
              <a:buSzPct val="90000"/>
              <a:buFont typeface="Noto Sans Symbols"/>
              <a:buChar char="●"/>
              <a:defRPr sz="1800" b="1" i="0" u="none" strike="noStrike" cap="none">
                <a:solidFill>
                  <a:schemeClr val="lt1"/>
                </a:solidFill>
                <a:latin typeface="Corbel"/>
                <a:ea typeface="Corbel"/>
                <a:cs typeface="Corbel"/>
                <a:sym typeface="Corbel"/>
              </a:defRPr>
            </a:lvl5pPr>
            <a:lvl6pPr marL="2514600" marR="0" lvl="5" indent="22860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Corbel"/>
                <a:ea typeface="Corbel"/>
                <a:cs typeface="Corbel"/>
                <a:sym typeface="Corbel"/>
              </a:defRPr>
            </a:lvl6pPr>
            <a:lvl7pPr marL="2971800" marR="0" lvl="6" indent="22860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Corbel"/>
                <a:ea typeface="Corbel"/>
                <a:cs typeface="Corbel"/>
                <a:sym typeface="Corbel"/>
              </a:defRPr>
            </a:lvl7pPr>
            <a:lvl8pPr marL="3429000" marR="0" lvl="7" indent="22860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Corbel"/>
                <a:ea typeface="Corbel"/>
                <a:cs typeface="Corbel"/>
                <a:sym typeface="Corbel"/>
              </a:defRPr>
            </a:lvl8pPr>
            <a:lvl9pPr marL="3886200" marR="0" lvl="8" indent="22860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Corbel"/>
                <a:ea typeface="Corbel"/>
                <a:cs typeface="Corbel"/>
                <a:sym typeface="Corbel"/>
              </a:defRPr>
            </a:lvl9pPr>
          </a:lstStyle>
          <a:p>
            <a:endParaRPr/>
          </a:p>
        </p:txBody>
      </p:sp>
      <p:sp>
        <p:nvSpPr>
          <p:cNvPr id="70" name="Shape 70"/>
          <p:cNvSpPr txBox="1">
            <a:spLocks noGrp="1"/>
          </p:cNvSpPr>
          <p:nvPr>
            <p:ph type="dt" idx="10"/>
          </p:nvPr>
        </p:nvSpPr>
        <p:spPr>
          <a:xfrm>
            <a:off x="6571128" y="6356350"/>
            <a:ext cx="2133598" cy="365125"/>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1"/>
              </a:buClr>
              <a:buFont typeface="Corbel"/>
              <a:buNone/>
              <a:defRPr sz="1200" b="0" i="0" u="none" strike="noStrike" cap="none">
                <a:solidFill>
                  <a:schemeClr val="lt1"/>
                </a:solidFill>
                <a:latin typeface="Corbel"/>
                <a:ea typeface="Corbel"/>
                <a:cs typeface="Corbel"/>
                <a:sym typeface="Corbel"/>
              </a:defRPr>
            </a:lvl1pPr>
            <a:lvl2pPr marL="457200" marR="0" lvl="1"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2pPr>
            <a:lvl3pPr marL="914400" marR="0" lvl="2"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3pPr>
            <a:lvl4pPr marL="1371600" marR="0" lvl="3"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4pPr>
            <a:lvl5pPr marL="1828800" marR="0" lvl="4"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5pPr>
            <a:lvl6pPr marL="2286000" marR="0" lvl="5"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6pPr>
            <a:lvl7pPr marL="2743200" marR="0" lvl="6"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7pPr>
            <a:lvl8pPr marL="3200400" marR="0" lvl="7"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8pPr>
            <a:lvl9pPr marL="3657600" marR="0" lvl="8"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9pPr>
          </a:lstStyle>
          <a:p>
            <a:endParaRPr/>
          </a:p>
        </p:txBody>
      </p:sp>
      <p:sp>
        <p:nvSpPr>
          <p:cNvPr id="71" name="Shape 71"/>
          <p:cNvSpPr txBox="1">
            <a:spLocks noGrp="1"/>
          </p:cNvSpPr>
          <p:nvPr>
            <p:ph type="ftr" idx="11"/>
          </p:nvPr>
        </p:nvSpPr>
        <p:spPr>
          <a:xfrm>
            <a:off x="457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Corbel"/>
              <a:buNone/>
              <a:defRPr sz="1200" b="0" i="0" u="none" strike="noStrike" cap="none">
                <a:solidFill>
                  <a:schemeClr val="lt1"/>
                </a:solidFill>
                <a:latin typeface="Corbel"/>
                <a:ea typeface="Corbel"/>
                <a:cs typeface="Corbel"/>
                <a:sym typeface="Corbel"/>
              </a:defRPr>
            </a:lvl1pPr>
            <a:lvl2pPr marL="457200" marR="0" lvl="1"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2pPr>
            <a:lvl3pPr marL="914400" marR="0" lvl="2"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3pPr>
            <a:lvl4pPr marL="1371600" marR="0" lvl="3"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4pPr>
            <a:lvl5pPr marL="1828800" marR="0" lvl="4"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5pPr>
            <a:lvl6pPr marL="2286000" marR="0" lvl="5"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6pPr>
            <a:lvl7pPr marL="2743200" marR="0" lvl="6"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7pPr>
            <a:lvl8pPr marL="3200400" marR="0" lvl="7"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8pPr>
            <a:lvl9pPr marL="3657600" marR="0" lvl="8"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9pPr>
          </a:lstStyle>
          <a:p>
            <a:endParaRPr/>
          </a:p>
        </p:txBody>
      </p:sp>
      <p:sp>
        <p:nvSpPr>
          <p:cNvPr id="72" name="Shape 72"/>
          <p:cNvSpPr txBox="1">
            <a:spLocks noGrp="1"/>
          </p:cNvSpPr>
          <p:nvPr>
            <p:ph type="sldNum" idx="12"/>
          </p:nvPr>
        </p:nvSpPr>
        <p:spPr>
          <a:xfrm>
            <a:off x="4267200" y="6356350"/>
            <a:ext cx="609599" cy="36512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Corbel"/>
              <a:buNone/>
            </a:pPr>
            <a:fld id="{00000000-1234-1234-1234-123412341234}" type="slidenum">
              <a:rPr lang="en-GB" sz="1200" b="0" i="0" u="none" strike="noStrike" cap="none">
                <a:solidFill>
                  <a:srgbClr val="FFFFFF"/>
                </a:solidFill>
                <a:latin typeface="Corbel"/>
                <a:ea typeface="Corbel"/>
                <a:cs typeface="Corbel"/>
                <a:sym typeface="Corbel"/>
              </a:rPr>
              <a:t>‹#›</a:t>
            </a:fld>
            <a:endParaRPr lang="en-GB" sz="1200" b="0" i="0" u="none" strike="noStrike" cap="none">
              <a:solidFill>
                <a:srgbClr val="FFFFFF"/>
              </a:solidFill>
              <a:latin typeface="Corbel"/>
              <a:ea typeface="Corbel"/>
              <a:cs typeface="Corbel"/>
              <a:sym typeface="Corbel"/>
            </a:endParaRPr>
          </a:p>
        </p:txBody>
      </p:sp>
      <p:grpSp>
        <p:nvGrpSpPr>
          <p:cNvPr id="73" name="Shape 73"/>
          <p:cNvGrpSpPr/>
          <p:nvPr/>
        </p:nvGrpSpPr>
        <p:grpSpPr>
          <a:xfrm>
            <a:off x="0" y="1584167"/>
            <a:ext cx="9144000" cy="45291"/>
            <a:chOff x="0" y="1613645"/>
            <a:chExt cx="9144000" cy="45291"/>
          </a:xfrm>
        </p:grpSpPr>
        <p:cxnSp>
          <p:nvCxnSpPr>
            <p:cNvPr id="74" name="Shape 74"/>
            <p:cNvCxnSpPr/>
            <p:nvPr/>
          </p:nvCxnSpPr>
          <p:spPr>
            <a:xfrm>
              <a:off x="0" y="1657350"/>
              <a:ext cx="9144000" cy="1587"/>
            </a:xfrm>
            <a:prstGeom prst="straightConnector1">
              <a:avLst/>
            </a:prstGeom>
            <a:noFill/>
            <a:ln w="88900" cap="flat" cmpd="sng">
              <a:solidFill>
                <a:srgbClr val="5798E8"/>
              </a:solidFill>
              <a:prstDash val="solid"/>
              <a:round/>
              <a:headEnd type="none" w="med" len="med"/>
              <a:tailEnd type="none" w="med" len="med"/>
            </a:ln>
          </p:spPr>
        </p:cxnSp>
        <p:cxnSp>
          <p:nvCxnSpPr>
            <p:cNvPr id="75" name="Shape 75"/>
            <p:cNvCxnSpPr/>
            <p:nvPr/>
          </p:nvCxnSpPr>
          <p:spPr>
            <a:xfrm>
              <a:off x="0" y="1613645"/>
              <a:ext cx="9144000" cy="1587"/>
            </a:xfrm>
            <a:prstGeom prst="straightConnector1">
              <a:avLst/>
            </a:prstGeom>
            <a:noFill/>
            <a:ln w="9525" cap="flat" cmpd="sng">
              <a:solidFill>
                <a:schemeClr val="lt1"/>
              </a:solidFill>
              <a:prstDash val="solid"/>
              <a:round/>
              <a:headEnd type="none" w="med" len="med"/>
              <a:tailEnd type="none" w="med" len="med"/>
            </a:ln>
          </p:spPr>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76"/>
        <p:cNvGrpSpPr/>
        <p:nvPr/>
      </p:nvGrpSpPr>
      <p:grpSpPr>
        <a:xfrm>
          <a:off x="0" y="0"/>
          <a:ext cx="0" cy="0"/>
          <a:chOff x="0" y="0"/>
          <a:chExt cx="0" cy="0"/>
        </a:xfrm>
      </p:grpSpPr>
      <p:grpSp>
        <p:nvGrpSpPr>
          <p:cNvPr id="77" name="Shape 77"/>
          <p:cNvGrpSpPr/>
          <p:nvPr/>
        </p:nvGrpSpPr>
        <p:grpSpPr>
          <a:xfrm>
            <a:off x="0" y="1584167"/>
            <a:ext cx="9144000" cy="45291"/>
            <a:chOff x="0" y="1613645"/>
            <a:chExt cx="9144000" cy="45291"/>
          </a:xfrm>
        </p:grpSpPr>
        <p:cxnSp>
          <p:nvCxnSpPr>
            <p:cNvPr id="78" name="Shape 78"/>
            <p:cNvCxnSpPr/>
            <p:nvPr/>
          </p:nvCxnSpPr>
          <p:spPr>
            <a:xfrm>
              <a:off x="0" y="1657350"/>
              <a:ext cx="9144000" cy="1587"/>
            </a:xfrm>
            <a:prstGeom prst="straightConnector1">
              <a:avLst/>
            </a:prstGeom>
            <a:noFill/>
            <a:ln w="88900" cap="flat" cmpd="sng">
              <a:solidFill>
                <a:srgbClr val="5798E8"/>
              </a:solidFill>
              <a:prstDash val="solid"/>
              <a:round/>
              <a:headEnd type="none" w="med" len="med"/>
              <a:tailEnd type="none" w="med" len="med"/>
            </a:ln>
          </p:spPr>
        </p:cxnSp>
        <p:cxnSp>
          <p:nvCxnSpPr>
            <p:cNvPr id="79" name="Shape 79"/>
            <p:cNvCxnSpPr/>
            <p:nvPr/>
          </p:nvCxnSpPr>
          <p:spPr>
            <a:xfrm>
              <a:off x="0" y="1613645"/>
              <a:ext cx="9144000" cy="1587"/>
            </a:xfrm>
            <a:prstGeom prst="straightConnector1">
              <a:avLst/>
            </a:prstGeom>
            <a:noFill/>
            <a:ln w="9525" cap="flat" cmpd="sng">
              <a:solidFill>
                <a:schemeClr val="lt1"/>
              </a:solidFill>
              <a:prstDash val="solid"/>
              <a:round/>
              <a:headEnd type="none" w="med" len="med"/>
              <a:tailEnd type="none" w="med" len="med"/>
            </a:ln>
          </p:spPr>
        </p:cxnSp>
      </p:grpSp>
      <p:sp>
        <p:nvSpPr>
          <p:cNvPr id="80" name="Shape 8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1"/>
              </a:buClr>
              <a:buFont typeface="Corbel"/>
              <a:buNone/>
              <a:defRPr sz="4800" b="1" i="0" u="none" strike="noStrike" cap="none">
                <a:solidFill>
                  <a:schemeClr val="lt1"/>
                </a:solidFill>
                <a:latin typeface="Corbel"/>
                <a:ea typeface="Corbel"/>
                <a:cs typeface="Corbel"/>
                <a:sym typeface="Corbe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81" name="Shape 81"/>
          <p:cNvSpPr txBox="1">
            <a:spLocks noGrp="1"/>
          </p:cNvSpPr>
          <p:nvPr>
            <p:ph type="body" idx="1"/>
          </p:nvPr>
        </p:nvSpPr>
        <p:spPr>
          <a:xfrm>
            <a:off x="457200" y="1734666"/>
            <a:ext cx="3931918" cy="744071"/>
          </a:xfrm>
          <a:prstGeom prst="rect">
            <a:avLst/>
          </a:prstGeom>
          <a:noFill/>
          <a:ln>
            <a:noFill/>
          </a:ln>
        </p:spPr>
        <p:txBody>
          <a:bodyPr lIns="91425" tIns="91425" rIns="91425" bIns="91425" anchor="ctr" anchorCtr="0"/>
          <a:lstStyle>
            <a:lvl1pPr marL="0" marR="0" lvl="0" indent="0" algn="ctr" rtl="0">
              <a:lnSpc>
                <a:spcPct val="100000"/>
              </a:lnSpc>
              <a:spcBef>
                <a:spcPts val="560"/>
              </a:spcBef>
              <a:spcAft>
                <a:spcPts val="0"/>
              </a:spcAft>
              <a:buClr>
                <a:schemeClr val="accent1"/>
              </a:buClr>
              <a:buFont typeface="Noto Sans Symbols"/>
              <a:buNone/>
              <a:defRPr sz="2800" b="1" i="0" u="none" strike="noStrike" cap="none">
                <a:solidFill>
                  <a:schemeClr val="accent1"/>
                </a:solidFill>
                <a:latin typeface="Corbel"/>
                <a:ea typeface="Corbel"/>
                <a:cs typeface="Corbel"/>
                <a:sym typeface="Corbel"/>
              </a:defRPr>
            </a:lvl1pPr>
            <a:lvl2pPr marL="457200" marR="0" lvl="1" indent="0" algn="l" rtl="0">
              <a:lnSpc>
                <a:spcPct val="100000"/>
              </a:lnSpc>
              <a:spcBef>
                <a:spcPts val="400"/>
              </a:spcBef>
              <a:spcAft>
                <a:spcPts val="0"/>
              </a:spcAft>
              <a:buClr>
                <a:schemeClr val="accent2"/>
              </a:buClr>
              <a:buFont typeface="Noto Sans Symbols"/>
              <a:buNone/>
              <a:defRPr sz="2000" b="1" i="0" u="none" strike="noStrike" cap="none">
                <a:solidFill>
                  <a:schemeClr val="lt1"/>
                </a:solidFill>
                <a:latin typeface="Corbel"/>
                <a:ea typeface="Corbel"/>
                <a:cs typeface="Corbel"/>
                <a:sym typeface="Corbel"/>
              </a:defRPr>
            </a:lvl2pPr>
            <a:lvl3pPr marL="914400" marR="0" lvl="2" indent="0" algn="l" rtl="0">
              <a:lnSpc>
                <a:spcPct val="100000"/>
              </a:lnSpc>
              <a:spcBef>
                <a:spcPts val="360"/>
              </a:spcBef>
              <a:spcAft>
                <a:spcPts val="0"/>
              </a:spcAft>
              <a:buClr>
                <a:schemeClr val="accent1"/>
              </a:buClr>
              <a:buFont typeface="Noto Sans Symbols"/>
              <a:buNone/>
              <a:defRPr sz="1800" b="1" i="0" u="none" strike="noStrike" cap="none">
                <a:solidFill>
                  <a:schemeClr val="lt1"/>
                </a:solidFill>
                <a:latin typeface="Corbel"/>
                <a:ea typeface="Corbel"/>
                <a:cs typeface="Corbel"/>
                <a:sym typeface="Corbel"/>
              </a:defRPr>
            </a:lvl3pPr>
            <a:lvl4pPr marL="1371600" marR="0" lvl="3" indent="0" algn="l" rtl="0">
              <a:lnSpc>
                <a:spcPct val="100000"/>
              </a:lnSpc>
              <a:spcBef>
                <a:spcPts val="320"/>
              </a:spcBef>
              <a:spcAft>
                <a:spcPts val="0"/>
              </a:spcAft>
              <a:buClr>
                <a:schemeClr val="accent2"/>
              </a:buClr>
              <a:buFont typeface="Noto Sans Symbols"/>
              <a:buNone/>
              <a:defRPr sz="1600" b="1" i="0" u="none" strike="noStrike" cap="none">
                <a:solidFill>
                  <a:schemeClr val="lt1"/>
                </a:solidFill>
                <a:latin typeface="Corbel"/>
                <a:ea typeface="Corbel"/>
                <a:cs typeface="Corbel"/>
                <a:sym typeface="Corbel"/>
              </a:defRPr>
            </a:lvl4pPr>
            <a:lvl5pPr marL="1828800" marR="0" lvl="4" indent="0" algn="l" rtl="0">
              <a:lnSpc>
                <a:spcPct val="100000"/>
              </a:lnSpc>
              <a:spcBef>
                <a:spcPts val="320"/>
              </a:spcBef>
              <a:spcAft>
                <a:spcPts val="0"/>
              </a:spcAft>
              <a:buClr>
                <a:schemeClr val="accent1"/>
              </a:buClr>
              <a:buFont typeface="Noto Sans Symbols"/>
              <a:buNone/>
              <a:defRPr sz="1600" b="1" i="0" u="none" strike="noStrike" cap="none">
                <a:solidFill>
                  <a:schemeClr val="lt1"/>
                </a:solidFill>
                <a:latin typeface="Corbel"/>
                <a:ea typeface="Corbel"/>
                <a:cs typeface="Corbel"/>
                <a:sym typeface="Corbel"/>
              </a:defRPr>
            </a:lvl5pPr>
            <a:lvl6pPr marL="2286000" marR="0" lvl="5" indent="0" algn="l" rtl="0">
              <a:lnSpc>
                <a:spcPct val="100000"/>
              </a:lnSpc>
              <a:spcBef>
                <a:spcPts val="320"/>
              </a:spcBef>
              <a:spcAft>
                <a:spcPts val="0"/>
              </a:spcAft>
              <a:buClr>
                <a:schemeClr val="lt1"/>
              </a:buClr>
              <a:buFont typeface="Arial"/>
              <a:buNone/>
              <a:defRPr sz="1600" b="1" i="0" u="none" strike="noStrike" cap="none">
                <a:solidFill>
                  <a:schemeClr val="lt1"/>
                </a:solidFill>
                <a:latin typeface="Corbel"/>
                <a:ea typeface="Corbel"/>
                <a:cs typeface="Corbel"/>
                <a:sym typeface="Corbel"/>
              </a:defRPr>
            </a:lvl6pPr>
            <a:lvl7pPr marL="2743200" marR="0" lvl="6" indent="0" algn="l" rtl="0">
              <a:lnSpc>
                <a:spcPct val="100000"/>
              </a:lnSpc>
              <a:spcBef>
                <a:spcPts val="320"/>
              </a:spcBef>
              <a:spcAft>
                <a:spcPts val="0"/>
              </a:spcAft>
              <a:buClr>
                <a:schemeClr val="lt1"/>
              </a:buClr>
              <a:buFont typeface="Arial"/>
              <a:buNone/>
              <a:defRPr sz="1600" b="1" i="0" u="none" strike="noStrike" cap="none">
                <a:solidFill>
                  <a:schemeClr val="lt1"/>
                </a:solidFill>
                <a:latin typeface="Corbel"/>
                <a:ea typeface="Corbel"/>
                <a:cs typeface="Corbel"/>
                <a:sym typeface="Corbel"/>
              </a:defRPr>
            </a:lvl7pPr>
            <a:lvl8pPr marL="3200400" marR="0" lvl="7" indent="0" algn="l" rtl="0">
              <a:lnSpc>
                <a:spcPct val="100000"/>
              </a:lnSpc>
              <a:spcBef>
                <a:spcPts val="320"/>
              </a:spcBef>
              <a:spcAft>
                <a:spcPts val="0"/>
              </a:spcAft>
              <a:buClr>
                <a:schemeClr val="lt1"/>
              </a:buClr>
              <a:buFont typeface="Arial"/>
              <a:buNone/>
              <a:defRPr sz="1600" b="1" i="0" u="none" strike="noStrike" cap="none">
                <a:solidFill>
                  <a:schemeClr val="lt1"/>
                </a:solidFill>
                <a:latin typeface="Corbel"/>
                <a:ea typeface="Corbel"/>
                <a:cs typeface="Corbel"/>
                <a:sym typeface="Corbel"/>
              </a:defRPr>
            </a:lvl8pPr>
            <a:lvl9pPr marL="3657600" marR="0" lvl="8" indent="0" algn="l" rtl="0">
              <a:lnSpc>
                <a:spcPct val="100000"/>
              </a:lnSpc>
              <a:spcBef>
                <a:spcPts val="320"/>
              </a:spcBef>
              <a:spcAft>
                <a:spcPts val="0"/>
              </a:spcAft>
              <a:buClr>
                <a:schemeClr val="lt1"/>
              </a:buClr>
              <a:buFont typeface="Arial"/>
              <a:buNone/>
              <a:defRPr sz="1600" b="1" i="0" u="none" strike="noStrike" cap="none">
                <a:solidFill>
                  <a:schemeClr val="lt1"/>
                </a:solidFill>
                <a:latin typeface="Corbel"/>
                <a:ea typeface="Corbel"/>
                <a:cs typeface="Corbel"/>
                <a:sym typeface="Corbel"/>
              </a:defRPr>
            </a:lvl9pPr>
          </a:lstStyle>
          <a:p>
            <a:endParaRPr/>
          </a:p>
        </p:txBody>
      </p:sp>
      <p:sp>
        <p:nvSpPr>
          <p:cNvPr id="82" name="Shape 82"/>
          <p:cNvSpPr txBox="1">
            <a:spLocks noGrp="1"/>
          </p:cNvSpPr>
          <p:nvPr>
            <p:ph type="body" idx="2"/>
          </p:nvPr>
        </p:nvSpPr>
        <p:spPr>
          <a:xfrm>
            <a:off x="457200" y="2514600"/>
            <a:ext cx="3931918" cy="3523129"/>
          </a:xfrm>
          <a:prstGeom prst="rect">
            <a:avLst/>
          </a:prstGeom>
          <a:noFill/>
          <a:ln>
            <a:noFill/>
          </a:ln>
        </p:spPr>
        <p:txBody>
          <a:bodyPr lIns="91425" tIns="91425" rIns="91425" bIns="91425" anchor="t" anchorCtr="0"/>
          <a:lstStyle>
            <a:lvl1pPr marL="342900" marR="0" lvl="0" indent="114300" algn="l" rtl="0">
              <a:lnSpc>
                <a:spcPct val="100000"/>
              </a:lnSpc>
              <a:spcBef>
                <a:spcPts val="400"/>
              </a:spcBef>
              <a:spcAft>
                <a:spcPts val="0"/>
              </a:spcAft>
              <a:buClr>
                <a:schemeClr val="accent1"/>
              </a:buClr>
              <a:buSzPct val="90000"/>
              <a:buFont typeface="Noto Sans Symbols"/>
              <a:buChar char="●"/>
              <a:defRPr sz="2000" b="1" i="0" u="none" strike="noStrike" cap="none">
                <a:solidFill>
                  <a:schemeClr val="lt1"/>
                </a:solidFill>
                <a:latin typeface="Corbel"/>
                <a:ea typeface="Corbel"/>
                <a:cs typeface="Corbel"/>
                <a:sym typeface="Corbel"/>
              </a:defRPr>
            </a:lvl1pPr>
            <a:lvl2pPr marL="685800" marR="0" lvl="1" indent="64769" algn="l" rtl="0">
              <a:lnSpc>
                <a:spcPct val="100000"/>
              </a:lnSpc>
              <a:spcBef>
                <a:spcPts val="360"/>
              </a:spcBef>
              <a:spcAft>
                <a:spcPts val="0"/>
              </a:spcAft>
              <a:buClr>
                <a:schemeClr val="accent2"/>
              </a:buClr>
              <a:buSzPct val="90000"/>
              <a:buFont typeface="Noto Sans Symbols"/>
              <a:buChar char="●"/>
              <a:defRPr sz="1800" b="1" i="0" u="none" strike="noStrike" cap="none">
                <a:solidFill>
                  <a:schemeClr val="lt1"/>
                </a:solidFill>
                <a:latin typeface="Corbel"/>
                <a:ea typeface="Corbel"/>
                <a:cs typeface="Corbel"/>
                <a:sym typeface="Corbel"/>
              </a:defRPr>
            </a:lvl2pPr>
            <a:lvl3pPr marL="1035050" marR="0" lvl="2" indent="58419" algn="l" rtl="0">
              <a:lnSpc>
                <a:spcPct val="100000"/>
              </a:lnSpc>
              <a:spcBef>
                <a:spcPts val="360"/>
              </a:spcBef>
              <a:spcAft>
                <a:spcPts val="0"/>
              </a:spcAft>
              <a:buClr>
                <a:schemeClr val="accent1"/>
              </a:buClr>
              <a:buSzPct val="90000"/>
              <a:buFont typeface="Noto Sans Symbols"/>
              <a:buChar char="●"/>
              <a:defRPr sz="1800" b="1" i="0" u="none" strike="noStrike" cap="none">
                <a:solidFill>
                  <a:schemeClr val="lt1"/>
                </a:solidFill>
                <a:latin typeface="Corbel"/>
                <a:ea typeface="Corbel"/>
                <a:cs typeface="Corbel"/>
                <a:sym typeface="Corbel"/>
              </a:defRPr>
            </a:lvl3pPr>
            <a:lvl4pPr marL="1371600" marR="0" lvl="3" indent="64769" algn="l" rtl="0">
              <a:lnSpc>
                <a:spcPct val="100000"/>
              </a:lnSpc>
              <a:spcBef>
                <a:spcPts val="360"/>
              </a:spcBef>
              <a:spcAft>
                <a:spcPts val="0"/>
              </a:spcAft>
              <a:buClr>
                <a:schemeClr val="accent2"/>
              </a:buClr>
              <a:buSzPct val="90000"/>
              <a:buFont typeface="Noto Sans Symbols"/>
              <a:buChar char="●"/>
              <a:defRPr sz="1800" b="1" i="0" u="none" strike="noStrike" cap="none">
                <a:solidFill>
                  <a:schemeClr val="lt1"/>
                </a:solidFill>
                <a:latin typeface="Corbel"/>
                <a:ea typeface="Corbel"/>
                <a:cs typeface="Corbel"/>
                <a:sym typeface="Corbel"/>
              </a:defRPr>
            </a:lvl4pPr>
            <a:lvl5pPr marL="1720850" marR="0" lvl="4" indent="58420" algn="l" rtl="0">
              <a:lnSpc>
                <a:spcPct val="100000"/>
              </a:lnSpc>
              <a:spcBef>
                <a:spcPts val="360"/>
              </a:spcBef>
              <a:spcAft>
                <a:spcPts val="0"/>
              </a:spcAft>
              <a:buClr>
                <a:schemeClr val="accent1"/>
              </a:buClr>
              <a:buSzPct val="90000"/>
              <a:buFont typeface="Noto Sans Symbols"/>
              <a:buChar char="●"/>
              <a:defRPr sz="1800" b="1" i="0" u="none" strike="noStrike" cap="none">
                <a:solidFill>
                  <a:schemeClr val="lt1"/>
                </a:solidFill>
                <a:latin typeface="Corbel"/>
                <a:ea typeface="Corbel"/>
                <a:cs typeface="Corbel"/>
                <a:sym typeface="Corbel"/>
              </a:defRPr>
            </a:lvl5pPr>
            <a:lvl6pPr marL="2514600" marR="0" lvl="5" indent="1778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Corbel"/>
                <a:ea typeface="Corbel"/>
                <a:cs typeface="Corbel"/>
                <a:sym typeface="Corbel"/>
              </a:defRPr>
            </a:lvl6pPr>
            <a:lvl7pPr marL="2971800" marR="0" lvl="6" indent="1778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Corbel"/>
                <a:ea typeface="Corbel"/>
                <a:cs typeface="Corbel"/>
                <a:sym typeface="Corbel"/>
              </a:defRPr>
            </a:lvl7pPr>
            <a:lvl8pPr marL="3429000" marR="0" lvl="7" indent="1778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Corbel"/>
                <a:ea typeface="Corbel"/>
                <a:cs typeface="Corbel"/>
                <a:sym typeface="Corbel"/>
              </a:defRPr>
            </a:lvl8pPr>
            <a:lvl9pPr marL="3886200" marR="0" lvl="8" indent="1778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Corbel"/>
                <a:ea typeface="Corbel"/>
                <a:cs typeface="Corbel"/>
                <a:sym typeface="Corbel"/>
              </a:defRPr>
            </a:lvl9pPr>
          </a:lstStyle>
          <a:p>
            <a:endParaRPr/>
          </a:p>
        </p:txBody>
      </p:sp>
      <p:sp>
        <p:nvSpPr>
          <p:cNvPr id="83" name="Shape 83"/>
          <p:cNvSpPr txBox="1">
            <a:spLocks noGrp="1"/>
          </p:cNvSpPr>
          <p:nvPr>
            <p:ph type="body" idx="3"/>
          </p:nvPr>
        </p:nvSpPr>
        <p:spPr>
          <a:xfrm>
            <a:off x="4754880" y="1734666"/>
            <a:ext cx="3931918" cy="744071"/>
          </a:xfrm>
          <a:prstGeom prst="rect">
            <a:avLst/>
          </a:prstGeom>
          <a:noFill/>
          <a:ln>
            <a:noFill/>
          </a:ln>
        </p:spPr>
        <p:txBody>
          <a:bodyPr lIns="91425" tIns="91425" rIns="91425" bIns="91425" anchor="ctr" anchorCtr="0"/>
          <a:lstStyle>
            <a:lvl1pPr marL="0" marR="0" lvl="0" indent="0" algn="ctr" rtl="0">
              <a:lnSpc>
                <a:spcPct val="100000"/>
              </a:lnSpc>
              <a:spcBef>
                <a:spcPts val="560"/>
              </a:spcBef>
              <a:spcAft>
                <a:spcPts val="0"/>
              </a:spcAft>
              <a:buClr>
                <a:schemeClr val="accent1"/>
              </a:buClr>
              <a:buFont typeface="Noto Sans Symbols"/>
              <a:buNone/>
              <a:defRPr sz="2800" b="1" i="0" u="none" strike="noStrike" cap="none">
                <a:solidFill>
                  <a:schemeClr val="accent1"/>
                </a:solidFill>
                <a:latin typeface="Corbel"/>
                <a:ea typeface="Corbel"/>
                <a:cs typeface="Corbel"/>
                <a:sym typeface="Corbel"/>
              </a:defRPr>
            </a:lvl1pPr>
            <a:lvl2pPr marL="457200" marR="0" lvl="1" indent="0" algn="l" rtl="0">
              <a:lnSpc>
                <a:spcPct val="100000"/>
              </a:lnSpc>
              <a:spcBef>
                <a:spcPts val="400"/>
              </a:spcBef>
              <a:spcAft>
                <a:spcPts val="0"/>
              </a:spcAft>
              <a:buClr>
                <a:schemeClr val="accent2"/>
              </a:buClr>
              <a:buFont typeface="Noto Sans Symbols"/>
              <a:buNone/>
              <a:defRPr sz="2000" b="1" i="0" u="none" strike="noStrike" cap="none">
                <a:solidFill>
                  <a:schemeClr val="lt1"/>
                </a:solidFill>
                <a:latin typeface="Corbel"/>
                <a:ea typeface="Corbel"/>
                <a:cs typeface="Corbel"/>
                <a:sym typeface="Corbel"/>
              </a:defRPr>
            </a:lvl2pPr>
            <a:lvl3pPr marL="914400" marR="0" lvl="2" indent="0" algn="l" rtl="0">
              <a:lnSpc>
                <a:spcPct val="100000"/>
              </a:lnSpc>
              <a:spcBef>
                <a:spcPts val="360"/>
              </a:spcBef>
              <a:spcAft>
                <a:spcPts val="0"/>
              </a:spcAft>
              <a:buClr>
                <a:schemeClr val="accent1"/>
              </a:buClr>
              <a:buFont typeface="Noto Sans Symbols"/>
              <a:buNone/>
              <a:defRPr sz="1800" b="1" i="0" u="none" strike="noStrike" cap="none">
                <a:solidFill>
                  <a:schemeClr val="lt1"/>
                </a:solidFill>
                <a:latin typeface="Corbel"/>
                <a:ea typeface="Corbel"/>
                <a:cs typeface="Corbel"/>
                <a:sym typeface="Corbel"/>
              </a:defRPr>
            </a:lvl3pPr>
            <a:lvl4pPr marL="1371600" marR="0" lvl="3" indent="0" algn="l" rtl="0">
              <a:lnSpc>
                <a:spcPct val="100000"/>
              </a:lnSpc>
              <a:spcBef>
                <a:spcPts val="320"/>
              </a:spcBef>
              <a:spcAft>
                <a:spcPts val="0"/>
              </a:spcAft>
              <a:buClr>
                <a:schemeClr val="accent2"/>
              </a:buClr>
              <a:buFont typeface="Noto Sans Symbols"/>
              <a:buNone/>
              <a:defRPr sz="1600" b="1" i="0" u="none" strike="noStrike" cap="none">
                <a:solidFill>
                  <a:schemeClr val="lt1"/>
                </a:solidFill>
                <a:latin typeface="Corbel"/>
                <a:ea typeface="Corbel"/>
                <a:cs typeface="Corbel"/>
                <a:sym typeface="Corbel"/>
              </a:defRPr>
            </a:lvl4pPr>
            <a:lvl5pPr marL="1828800" marR="0" lvl="4" indent="0" algn="l" rtl="0">
              <a:lnSpc>
                <a:spcPct val="100000"/>
              </a:lnSpc>
              <a:spcBef>
                <a:spcPts val="320"/>
              </a:spcBef>
              <a:spcAft>
                <a:spcPts val="0"/>
              </a:spcAft>
              <a:buClr>
                <a:schemeClr val="accent1"/>
              </a:buClr>
              <a:buFont typeface="Noto Sans Symbols"/>
              <a:buNone/>
              <a:defRPr sz="1600" b="1" i="0" u="none" strike="noStrike" cap="none">
                <a:solidFill>
                  <a:schemeClr val="lt1"/>
                </a:solidFill>
                <a:latin typeface="Corbel"/>
                <a:ea typeface="Corbel"/>
                <a:cs typeface="Corbel"/>
                <a:sym typeface="Corbel"/>
              </a:defRPr>
            </a:lvl5pPr>
            <a:lvl6pPr marL="2286000" marR="0" lvl="5" indent="0" algn="l" rtl="0">
              <a:lnSpc>
                <a:spcPct val="100000"/>
              </a:lnSpc>
              <a:spcBef>
                <a:spcPts val="320"/>
              </a:spcBef>
              <a:spcAft>
                <a:spcPts val="0"/>
              </a:spcAft>
              <a:buClr>
                <a:schemeClr val="lt1"/>
              </a:buClr>
              <a:buFont typeface="Arial"/>
              <a:buNone/>
              <a:defRPr sz="1600" b="1" i="0" u="none" strike="noStrike" cap="none">
                <a:solidFill>
                  <a:schemeClr val="lt1"/>
                </a:solidFill>
                <a:latin typeface="Corbel"/>
                <a:ea typeface="Corbel"/>
                <a:cs typeface="Corbel"/>
                <a:sym typeface="Corbel"/>
              </a:defRPr>
            </a:lvl6pPr>
            <a:lvl7pPr marL="2743200" marR="0" lvl="6" indent="0" algn="l" rtl="0">
              <a:lnSpc>
                <a:spcPct val="100000"/>
              </a:lnSpc>
              <a:spcBef>
                <a:spcPts val="320"/>
              </a:spcBef>
              <a:spcAft>
                <a:spcPts val="0"/>
              </a:spcAft>
              <a:buClr>
                <a:schemeClr val="lt1"/>
              </a:buClr>
              <a:buFont typeface="Arial"/>
              <a:buNone/>
              <a:defRPr sz="1600" b="1" i="0" u="none" strike="noStrike" cap="none">
                <a:solidFill>
                  <a:schemeClr val="lt1"/>
                </a:solidFill>
                <a:latin typeface="Corbel"/>
                <a:ea typeface="Corbel"/>
                <a:cs typeface="Corbel"/>
                <a:sym typeface="Corbel"/>
              </a:defRPr>
            </a:lvl7pPr>
            <a:lvl8pPr marL="3200400" marR="0" lvl="7" indent="0" algn="l" rtl="0">
              <a:lnSpc>
                <a:spcPct val="100000"/>
              </a:lnSpc>
              <a:spcBef>
                <a:spcPts val="320"/>
              </a:spcBef>
              <a:spcAft>
                <a:spcPts val="0"/>
              </a:spcAft>
              <a:buClr>
                <a:schemeClr val="lt1"/>
              </a:buClr>
              <a:buFont typeface="Arial"/>
              <a:buNone/>
              <a:defRPr sz="1600" b="1" i="0" u="none" strike="noStrike" cap="none">
                <a:solidFill>
                  <a:schemeClr val="lt1"/>
                </a:solidFill>
                <a:latin typeface="Corbel"/>
                <a:ea typeface="Corbel"/>
                <a:cs typeface="Corbel"/>
                <a:sym typeface="Corbel"/>
              </a:defRPr>
            </a:lvl8pPr>
            <a:lvl9pPr marL="3657600" marR="0" lvl="8" indent="0" algn="l" rtl="0">
              <a:lnSpc>
                <a:spcPct val="100000"/>
              </a:lnSpc>
              <a:spcBef>
                <a:spcPts val="320"/>
              </a:spcBef>
              <a:spcAft>
                <a:spcPts val="0"/>
              </a:spcAft>
              <a:buClr>
                <a:schemeClr val="lt1"/>
              </a:buClr>
              <a:buFont typeface="Arial"/>
              <a:buNone/>
              <a:defRPr sz="1600" b="1" i="0" u="none" strike="noStrike" cap="none">
                <a:solidFill>
                  <a:schemeClr val="lt1"/>
                </a:solidFill>
                <a:latin typeface="Corbel"/>
                <a:ea typeface="Corbel"/>
                <a:cs typeface="Corbel"/>
                <a:sym typeface="Corbel"/>
              </a:defRPr>
            </a:lvl9pPr>
          </a:lstStyle>
          <a:p>
            <a:endParaRPr/>
          </a:p>
        </p:txBody>
      </p:sp>
      <p:sp>
        <p:nvSpPr>
          <p:cNvPr id="84" name="Shape 84"/>
          <p:cNvSpPr txBox="1">
            <a:spLocks noGrp="1"/>
          </p:cNvSpPr>
          <p:nvPr>
            <p:ph type="body" idx="4"/>
          </p:nvPr>
        </p:nvSpPr>
        <p:spPr>
          <a:xfrm>
            <a:off x="4754880" y="2514600"/>
            <a:ext cx="3931918" cy="3523129"/>
          </a:xfrm>
          <a:prstGeom prst="rect">
            <a:avLst/>
          </a:prstGeom>
          <a:noFill/>
          <a:ln>
            <a:noFill/>
          </a:ln>
        </p:spPr>
        <p:txBody>
          <a:bodyPr lIns="91425" tIns="91425" rIns="91425" bIns="91425" anchor="t" anchorCtr="0"/>
          <a:lstStyle>
            <a:lvl1pPr marL="342900" marR="0" lvl="0" indent="114300" algn="l" rtl="0">
              <a:lnSpc>
                <a:spcPct val="100000"/>
              </a:lnSpc>
              <a:spcBef>
                <a:spcPts val="400"/>
              </a:spcBef>
              <a:spcAft>
                <a:spcPts val="0"/>
              </a:spcAft>
              <a:buClr>
                <a:schemeClr val="accent1"/>
              </a:buClr>
              <a:buSzPct val="90000"/>
              <a:buFont typeface="Noto Sans Symbols"/>
              <a:buChar char="●"/>
              <a:defRPr sz="2000" b="1" i="0" u="none" strike="noStrike" cap="none">
                <a:solidFill>
                  <a:schemeClr val="lt1"/>
                </a:solidFill>
                <a:latin typeface="Corbel"/>
                <a:ea typeface="Corbel"/>
                <a:cs typeface="Corbel"/>
                <a:sym typeface="Corbel"/>
              </a:defRPr>
            </a:lvl1pPr>
            <a:lvl2pPr marL="685800" marR="0" lvl="1" indent="64769" algn="l" rtl="0">
              <a:lnSpc>
                <a:spcPct val="100000"/>
              </a:lnSpc>
              <a:spcBef>
                <a:spcPts val="360"/>
              </a:spcBef>
              <a:spcAft>
                <a:spcPts val="0"/>
              </a:spcAft>
              <a:buClr>
                <a:schemeClr val="accent2"/>
              </a:buClr>
              <a:buSzPct val="90000"/>
              <a:buFont typeface="Noto Sans Symbols"/>
              <a:buChar char="●"/>
              <a:defRPr sz="1800" b="1" i="0" u="none" strike="noStrike" cap="none">
                <a:solidFill>
                  <a:schemeClr val="lt1"/>
                </a:solidFill>
                <a:latin typeface="Corbel"/>
                <a:ea typeface="Corbel"/>
                <a:cs typeface="Corbel"/>
                <a:sym typeface="Corbel"/>
              </a:defRPr>
            </a:lvl2pPr>
            <a:lvl3pPr marL="1035050" marR="0" lvl="2" indent="58419" algn="l" rtl="0">
              <a:lnSpc>
                <a:spcPct val="100000"/>
              </a:lnSpc>
              <a:spcBef>
                <a:spcPts val="360"/>
              </a:spcBef>
              <a:spcAft>
                <a:spcPts val="0"/>
              </a:spcAft>
              <a:buClr>
                <a:schemeClr val="accent1"/>
              </a:buClr>
              <a:buSzPct val="90000"/>
              <a:buFont typeface="Noto Sans Symbols"/>
              <a:buChar char="●"/>
              <a:defRPr sz="1800" b="1" i="0" u="none" strike="noStrike" cap="none">
                <a:solidFill>
                  <a:schemeClr val="lt1"/>
                </a:solidFill>
                <a:latin typeface="Corbel"/>
                <a:ea typeface="Corbel"/>
                <a:cs typeface="Corbel"/>
                <a:sym typeface="Corbel"/>
              </a:defRPr>
            </a:lvl3pPr>
            <a:lvl4pPr marL="1371600" marR="0" lvl="3" indent="64769" algn="l" rtl="0">
              <a:lnSpc>
                <a:spcPct val="100000"/>
              </a:lnSpc>
              <a:spcBef>
                <a:spcPts val="360"/>
              </a:spcBef>
              <a:spcAft>
                <a:spcPts val="0"/>
              </a:spcAft>
              <a:buClr>
                <a:schemeClr val="accent2"/>
              </a:buClr>
              <a:buSzPct val="90000"/>
              <a:buFont typeface="Noto Sans Symbols"/>
              <a:buChar char="●"/>
              <a:defRPr sz="1800" b="1" i="0" u="none" strike="noStrike" cap="none">
                <a:solidFill>
                  <a:schemeClr val="lt1"/>
                </a:solidFill>
                <a:latin typeface="Corbel"/>
                <a:ea typeface="Corbel"/>
                <a:cs typeface="Corbel"/>
                <a:sym typeface="Corbel"/>
              </a:defRPr>
            </a:lvl4pPr>
            <a:lvl5pPr marL="1720850" marR="0" lvl="4" indent="58420" algn="l" rtl="0">
              <a:lnSpc>
                <a:spcPct val="100000"/>
              </a:lnSpc>
              <a:spcBef>
                <a:spcPts val="360"/>
              </a:spcBef>
              <a:spcAft>
                <a:spcPts val="0"/>
              </a:spcAft>
              <a:buClr>
                <a:schemeClr val="accent1"/>
              </a:buClr>
              <a:buSzPct val="90000"/>
              <a:buFont typeface="Noto Sans Symbols"/>
              <a:buChar char="●"/>
              <a:defRPr sz="1800" b="1" i="0" u="none" strike="noStrike" cap="none">
                <a:solidFill>
                  <a:schemeClr val="lt1"/>
                </a:solidFill>
                <a:latin typeface="Corbel"/>
                <a:ea typeface="Corbel"/>
                <a:cs typeface="Corbel"/>
                <a:sym typeface="Corbel"/>
              </a:defRPr>
            </a:lvl5pPr>
            <a:lvl6pPr marL="2514600" marR="0" lvl="5" indent="1778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Corbel"/>
                <a:ea typeface="Corbel"/>
                <a:cs typeface="Corbel"/>
                <a:sym typeface="Corbel"/>
              </a:defRPr>
            </a:lvl6pPr>
            <a:lvl7pPr marL="2971800" marR="0" lvl="6" indent="1778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Corbel"/>
                <a:ea typeface="Corbel"/>
                <a:cs typeface="Corbel"/>
                <a:sym typeface="Corbel"/>
              </a:defRPr>
            </a:lvl7pPr>
            <a:lvl8pPr marL="3429000" marR="0" lvl="7" indent="1778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Corbel"/>
                <a:ea typeface="Corbel"/>
                <a:cs typeface="Corbel"/>
                <a:sym typeface="Corbel"/>
              </a:defRPr>
            </a:lvl8pPr>
            <a:lvl9pPr marL="3886200" marR="0" lvl="8" indent="1778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Corbel"/>
                <a:ea typeface="Corbel"/>
                <a:cs typeface="Corbel"/>
                <a:sym typeface="Corbel"/>
              </a:defRPr>
            </a:lvl9pPr>
          </a:lstStyle>
          <a:p>
            <a:endParaRPr/>
          </a:p>
        </p:txBody>
      </p:sp>
      <p:sp>
        <p:nvSpPr>
          <p:cNvPr id="85" name="Shape 85"/>
          <p:cNvSpPr txBox="1">
            <a:spLocks noGrp="1"/>
          </p:cNvSpPr>
          <p:nvPr>
            <p:ph type="dt" idx="10"/>
          </p:nvPr>
        </p:nvSpPr>
        <p:spPr>
          <a:xfrm>
            <a:off x="6571128" y="6356350"/>
            <a:ext cx="2133598" cy="365125"/>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1"/>
              </a:buClr>
              <a:buFont typeface="Corbel"/>
              <a:buNone/>
              <a:defRPr sz="1200" b="0" i="0" u="none" strike="noStrike" cap="none">
                <a:solidFill>
                  <a:schemeClr val="lt1"/>
                </a:solidFill>
                <a:latin typeface="Corbel"/>
                <a:ea typeface="Corbel"/>
                <a:cs typeface="Corbel"/>
                <a:sym typeface="Corbel"/>
              </a:defRPr>
            </a:lvl1pPr>
            <a:lvl2pPr marL="457200" marR="0" lvl="1"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2pPr>
            <a:lvl3pPr marL="914400" marR="0" lvl="2"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3pPr>
            <a:lvl4pPr marL="1371600" marR="0" lvl="3"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4pPr>
            <a:lvl5pPr marL="1828800" marR="0" lvl="4"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5pPr>
            <a:lvl6pPr marL="2286000" marR="0" lvl="5"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6pPr>
            <a:lvl7pPr marL="2743200" marR="0" lvl="6"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7pPr>
            <a:lvl8pPr marL="3200400" marR="0" lvl="7"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8pPr>
            <a:lvl9pPr marL="3657600" marR="0" lvl="8"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9pPr>
          </a:lstStyle>
          <a:p>
            <a:endParaRPr/>
          </a:p>
        </p:txBody>
      </p:sp>
      <p:sp>
        <p:nvSpPr>
          <p:cNvPr id="86" name="Shape 86"/>
          <p:cNvSpPr txBox="1">
            <a:spLocks noGrp="1"/>
          </p:cNvSpPr>
          <p:nvPr>
            <p:ph type="ftr" idx="11"/>
          </p:nvPr>
        </p:nvSpPr>
        <p:spPr>
          <a:xfrm>
            <a:off x="457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Corbel"/>
              <a:buNone/>
              <a:defRPr sz="1200" b="0" i="0" u="none" strike="noStrike" cap="none">
                <a:solidFill>
                  <a:schemeClr val="lt1"/>
                </a:solidFill>
                <a:latin typeface="Corbel"/>
                <a:ea typeface="Corbel"/>
                <a:cs typeface="Corbel"/>
                <a:sym typeface="Corbel"/>
              </a:defRPr>
            </a:lvl1pPr>
            <a:lvl2pPr marL="457200" marR="0" lvl="1"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2pPr>
            <a:lvl3pPr marL="914400" marR="0" lvl="2"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3pPr>
            <a:lvl4pPr marL="1371600" marR="0" lvl="3"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4pPr>
            <a:lvl5pPr marL="1828800" marR="0" lvl="4"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5pPr>
            <a:lvl6pPr marL="2286000" marR="0" lvl="5"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6pPr>
            <a:lvl7pPr marL="2743200" marR="0" lvl="6"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7pPr>
            <a:lvl8pPr marL="3200400" marR="0" lvl="7"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8pPr>
            <a:lvl9pPr marL="3657600" marR="0" lvl="8"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9pPr>
          </a:lstStyle>
          <a:p>
            <a:endParaRPr/>
          </a:p>
        </p:txBody>
      </p:sp>
      <p:sp>
        <p:nvSpPr>
          <p:cNvPr id="87" name="Shape 87"/>
          <p:cNvSpPr txBox="1">
            <a:spLocks noGrp="1"/>
          </p:cNvSpPr>
          <p:nvPr>
            <p:ph type="sldNum" idx="12"/>
          </p:nvPr>
        </p:nvSpPr>
        <p:spPr>
          <a:xfrm>
            <a:off x="4267200" y="6356350"/>
            <a:ext cx="609599" cy="36512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Corbel"/>
              <a:buNone/>
            </a:pPr>
            <a:fld id="{00000000-1234-1234-1234-123412341234}" type="slidenum">
              <a:rPr lang="en-GB" sz="1200" b="0" i="0" u="none" strike="noStrike" cap="none">
                <a:solidFill>
                  <a:srgbClr val="FFFFFF"/>
                </a:solidFill>
                <a:latin typeface="Corbel"/>
                <a:ea typeface="Corbel"/>
                <a:cs typeface="Corbel"/>
                <a:sym typeface="Corbel"/>
              </a:rPr>
              <a:t>‹#›</a:t>
            </a:fld>
            <a:endParaRPr lang="en-GB" sz="1200" b="0" i="0" u="none" strike="noStrike" cap="none">
              <a:solidFill>
                <a:srgbClr val="FFFFFF"/>
              </a:solidFill>
              <a:latin typeface="Corbel"/>
              <a:ea typeface="Corbel"/>
              <a:cs typeface="Corbel"/>
              <a:sym typeface="Corbe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1"/>
              </a:buClr>
              <a:buFont typeface="Corbel"/>
              <a:buNone/>
              <a:defRPr sz="4800" b="1" i="0" u="none" strike="noStrike" cap="none">
                <a:solidFill>
                  <a:schemeClr val="lt1"/>
                </a:solidFill>
                <a:latin typeface="Corbel"/>
                <a:ea typeface="Corbel"/>
                <a:cs typeface="Corbel"/>
                <a:sym typeface="Corbe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90" name="Shape 90"/>
          <p:cNvSpPr txBox="1">
            <a:spLocks noGrp="1"/>
          </p:cNvSpPr>
          <p:nvPr>
            <p:ph type="dt" idx="10"/>
          </p:nvPr>
        </p:nvSpPr>
        <p:spPr>
          <a:xfrm>
            <a:off x="6571128" y="6356350"/>
            <a:ext cx="2133598" cy="365125"/>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1"/>
              </a:buClr>
              <a:buFont typeface="Corbel"/>
              <a:buNone/>
              <a:defRPr sz="1200" b="0" i="0" u="none" strike="noStrike" cap="none">
                <a:solidFill>
                  <a:schemeClr val="lt1"/>
                </a:solidFill>
                <a:latin typeface="Corbel"/>
                <a:ea typeface="Corbel"/>
                <a:cs typeface="Corbel"/>
                <a:sym typeface="Corbel"/>
              </a:defRPr>
            </a:lvl1pPr>
            <a:lvl2pPr marL="457200" marR="0" lvl="1"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2pPr>
            <a:lvl3pPr marL="914400" marR="0" lvl="2"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3pPr>
            <a:lvl4pPr marL="1371600" marR="0" lvl="3"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4pPr>
            <a:lvl5pPr marL="1828800" marR="0" lvl="4"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5pPr>
            <a:lvl6pPr marL="2286000" marR="0" lvl="5"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6pPr>
            <a:lvl7pPr marL="2743200" marR="0" lvl="6"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7pPr>
            <a:lvl8pPr marL="3200400" marR="0" lvl="7"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8pPr>
            <a:lvl9pPr marL="3657600" marR="0" lvl="8"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9pPr>
          </a:lstStyle>
          <a:p>
            <a:endParaRPr/>
          </a:p>
        </p:txBody>
      </p:sp>
      <p:sp>
        <p:nvSpPr>
          <p:cNvPr id="91" name="Shape 91"/>
          <p:cNvSpPr txBox="1">
            <a:spLocks noGrp="1"/>
          </p:cNvSpPr>
          <p:nvPr>
            <p:ph type="ftr" idx="11"/>
          </p:nvPr>
        </p:nvSpPr>
        <p:spPr>
          <a:xfrm>
            <a:off x="457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Corbel"/>
              <a:buNone/>
              <a:defRPr sz="1200" b="0" i="0" u="none" strike="noStrike" cap="none">
                <a:solidFill>
                  <a:schemeClr val="lt1"/>
                </a:solidFill>
                <a:latin typeface="Corbel"/>
                <a:ea typeface="Corbel"/>
                <a:cs typeface="Corbel"/>
                <a:sym typeface="Corbel"/>
              </a:defRPr>
            </a:lvl1pPr>
            <a:lvl2pPr marL="457200" marR="0" lvl="1"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2pPr>
            <a:lvl3pPr marL="914400" marR="0" lvl="2"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3pPr>
            <a:lvl4pPr marL="1371600" marR="0" lvl="3"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4pPr>
            <a:lvl5pPr marL="1828800" marR="0" lvl="4"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5pPr>
            <a:lvl6pPr marL="2286000" marR="0" lvl="5"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6pPr>
            <a:lvl7pPr marL="2743200" marR="0" lvl="6"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7pPr>
            <a:lvl8pPr marL="3200400" marR="0" lvl="7"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8pPr>
            <a:lvl9pPr marL="3657600" marR="0" lvl="8"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9pPr>
          </a:lstStyle>
          <a:p>
            <a:endParaRPr/>
          </a:p>
        </p:txBody>
      </p:sp>
      <p:sp>
        <p:nvSpPr>
          <p:cNvPr id="92" name="Shape 92"/>
          <p:cNvSpPr txBox="1">
            <a:spLocks noGrp="1"/>
          </p:cNvSpPr>
          <p:nvPr>
            <p:ph type="sldNum" idx="12"/>
          </p:nvPr>
        </p:nvSpPr>
        <p:spPr>
          <a:xfrm>
            <a:off x="4267200" y="6356350"/>
            <a:ext cx="609599" cy="36512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Corbel"/>
              <a:buNone/>
            </a:pPr>
            <a:fld id="{00000000-1234-1234-1234-123412341234}" type="slidenum">
              <a:rPr lang="en-GB" sz="1200" b="0" i="0" u="none" strike="noStrike" cap="none">
                <a:solidFill>
                  <a:srgbClr val="FFFFFF"/>
                </a:solidFill>
                <a:latin typeface="Corbel"/>
                <a:ea typeface="Corbel"/>
                <a:cs typeface="Corbel"/>
                <a:sym typeface="Corbel"/>
              </a:rPr>
              <a:t>‹#›</a:t>
            </a:fld>
            <a:endParaRPr lang="en-GB" sz="1200" b="0" i="0" u="none" strike="noStrike" cap="none">
              <a:solidFill>
                <a:srgbClr val="FFFFFF"/>
              </a:solidFill>
              <a:latin typeface="Corbel"/>
              <a:ea typeface="Corbel"/>
              <a:cs typeface="Corbel"/>
              <a:sym typeface="Corbel"/>
            </a:endParaRPr>
          </a:p>
        </p:txBody>
      </p:sp>
      <p:grpSp>
        <p:nvGrpSpPr>
          <p:cNvPr id="93" name="Shape 93"/>
          <p:cNvGrpSpPr/>
          <p:nvPr/>
        </p:nvGrpSpPr>
        <p:grpSpPr>
          <a:xfrm>
            <a:off x="0" y="1584167"/>
            <a:ext cx="9144000" cy="45291"/>
            <a:chOff x="0" y="1613645"/>
            <a:chExt cx="9144000" cy="45291"/>
          </a:xfrm>
        </p:grpSpPr>
        <p:cxnSp>
          <p:nvCxnSpPr>
            <p:cNvPr id="94" name="Shape 94"/>
            <p:cNvCxnSpPr/>
            <p:nvPr/>
          </p:nvCxnSpPr>
          <p:spPr>
            <a:xfrm>
              <a:off x="0" y="1657350"/>
              <a:ext cx="9144000" cy="1587"/>
            </a:xfrm>
            <a:prstGeom prst="straightConnector1">
              <a:avLst/>
            </a:prstGeom>
            <a:noFill/>
            <a:ln w="88900" cap="flat" cmpd="sng">
              <a:solidFill>
                <a:srgbClr val="5798E8"/>
              </a:solidFill>
              <a:prstDash val="solid"/>
              <a:round/>
              <a:headEnd type="none" w="med" len="med"/>
              <a:tailEnd type="none" w="med" len="med"/>
            </a:ln>
          </p:spPr>
        </p:cxnSp>
        <p:cxnSp>
          <p:nvCxnSpPr>
            <p:cNvPr id="95" name="Shape 95"/>
            <p:cNvCxnSpPr/>
            <p:nvPr/>
          </p:nvCxnSpPr>
          <p:spPr>
            <a:xfrm>
              <a:off x="0" y="1613645"/>
              <a:ext cx="9144000" cy="1587"/>
            </a:xfrm>
            <a:prstGeom prst="straightConnector1">
              <a:avLst/>
            </a:prstGeom>
            <a:noFill/>
            <a:ln w="9525" cap="flat" cmpd="sng">
              <a:solidFill>
                <a:schemeClr val="lt1"/>
              </a:solidFill>
              <a:prstDash val="solid"/>
              <a:round/>
              <a:headEnd type="none" w="med" len="med"/>
              <a:tailEnd type="none" w="med" len="med"/>
            </a:ln>
          </p:spPr>
        </p:cxn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96"/>
        <p:cNvGrpSpPr/>
        <p:nvPr/>
      </p:nvGrpSpPr>
      <p:grpSpPr>
        <a:xfrm>
          <a:off x="0" y="0"/>
          <a:ext cx="0" cy="0"/>
          <a:chOff x="0" y="0"/>
          <a:chExt cx="0" cy="0"/>
        </a:xfrm>
      </p:grpSpPr>
      <p:sp>
        <p:nvSpPr>
          <p:cNvPr id="97" name="Shape 97"/>
          <p:cNvSpPr txBox="1">
            <a:spLocks noGrp="1"/>
          </p:cNvSpPr>
          <p:nvPr>
            <p:ph type="dt" idx="10"/>
          </p:nvPr>
        </p:nvSpPr>
        <p:spPr>
          <a:xfrm>
            <a:off x="6571128" y="6356350"/>
            <a:ext cx="2133598" cy="365125"/>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1"/>
              </a:buClr>
              <a:buFont typeface="Corbel"/>
              <a:buNone/>
              <a:defRPr sz="1200" b="0" i="0" u="none" strike="noStrike" cap="none">
                <a:solidFill>
                  <a:schemeClr val="lt1"/>
                </a:solidFill>
                <a:latin typeface="Corbel"/>
                <a:ea typeface="Corbel"/>
                <a:cs typeface="Corbel"/>
                <a:sym typeface="Corbel"/>
              </a:defRPr>
            </a:lvl1pPr>
            <a:lvl2pPr marL="457200" marR="0" lvl="1"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2pPr>
            <a:lvl3pPr marL="914400" marR="0" lvl="2"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3pPr>
            <a:lvl4pPr marL="1371600" marR="0" lvl="3"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4pPr>
            <a:lvl5pPr marL="1828800" marR="0" lvl="4"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5pPr>
            <a:lvl6pPr marL="2286000" marR="0" lvl="5"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6pPr>
            <a:lvl7pPr marL="2743200" marR="0" lvl="6"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7pPr>
            <a:lvl8pPr marL="3200400" marR="0" lvl="7"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8pPr>
            <a:lvl9pPr marL="3657600" marR="0" lvl="8"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9pPr>
          </a:lstStyle>
          <a:p>
            <a:endParaRPr/>
          </a:p>
        </p:txBody>
      </p:sp>
      <p:sp>
        <p:nvSpPr>
          <p:cNvPr id="98" name="Shape 98"/>
          <p:cNvSpPr txBox="1">
            <a:spLocks noGrp="1"/>
          </p:cNvSpPr>
          <p:nvPr>
            <p:ph type="ftr" idx="11"/>
          </p:nvPr>
        </p:nvSpPr>
        <p:spPr>
          <a:xfrm>
            <a:off x="457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Corbel"/>
              <a:buNone/>
              <a:defRPr sz="1200" b="0" i="0" u="none" strike="noStrike" cap="none">
                <a:solidFill>
                  <a:schemeClr val="lt1"/>
                </a:solidFill>
                <a:latin typeface="Corbel"/>
                <a:ea typeface="Corbel"/>
                <a:cs typeface="Corbel"/>
                <a:sym typeface="Corbel"/>
              </a:defRPr>
            </a:lvl1pPr>
            <a:lvl2pPr marL="457200" marR="0" lvl="1"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2pPr>
            <a:lvl3pPr marL="914400" marR="0" lvl="2"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3pPr>
            <a:lvl4pPr marL="1371600" marR="0" lvl="3"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4pPr>
            <a:lvl5pPr marL="1828800" marR="0" lvl="4"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5pPr>
            <a:lvl6pPr marL="2286000" marR="0" lvl="5"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6pPr>
            <a:lvl7pPr marL="2743200" marR="0" lvl="6"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7pPr>
            <a:lvl8pPr marL="3200400" marR="0" lvl="7"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8pPr>
            <a:lvl9pPr marL="3657600" marR="0" lvl="8"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9pPr>
          </a:lstStyle>
          <a:p>
            <a:endParaRPr/>
          </a:p>
        </p:txBody>
      </p:sp>
      <p:sp>
        <p:nvSpPr>
          <p:cNvPr id="99" name="Shape 99"/>
          <p:cNvSpPr txBox="1">
            <a:spLocks noGrp="1"/>
          </p:cNvSpPr>
          <p:nvPr>
            <p:ph type="sldNum" idx="12"/>
          </p:nvPr>
        </p:nvSpPr>
        <p:spPr>
          <a:xfrm>
            <a:off x="4267200" y="6356350"/>
            <a:ext cx="609599" cy="36512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Corbel"/>
              <a:buNone/>
            </a:pPr>
            <a:fld id="{00000000-1234-1234-1234-123412341234}" type="slidenum">
              <a:rPr lang="en-GB" sz="1200" b="0" i="0" u="none" strike="noStrike" cap="none">
                <a:solidFill>
                  <a:srgbClr val="FFFFFF"/>
                </a:solidFill>
                <a:latin typeface="Corbel"/>
                <a:ea typeface="Corbel"/>
                <a:cs typeface="Corbel"/>
                <a:sym typeface="Corbel"/>
              </a:rPr>
              <a:t>‹#›</a:t>
            </a:fld>
            <a:endParaRPr lang="en-GB" sz="1200" b="0" i="0" u="none" strike="noStrike" cap="none">
              <a:solidFill>
                <a:srgbClr val="FFFFFF"/>
              </a:solidFill>
              <a:latin typeface="Corbel"/>
              <a:ea typeface="Corbel"/>
              <a:cs typeface="Corbel"/>
              <a:sym typeface="Corbe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457199" y="658906"/>
            <a:ext cx="3602036" cy="1162048"/>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chemeClr val="lt1"/>
              </a:buClr>
              <a:buFont typeface="Corbel"/>
              <a:buNone/>
              <a:defRPr sz="3600" b="1" i="0" u="none" strike="noStrike" cap="none">
                <a:solidFill>
                  <a:schemeClr val="lt1"/>
                </a:solidFill>
                <a:latin typeface="Corbel"/>
                <a:ea typeface="Corbel"/>
                <a:cs typeface="Corbel"/>
                <a:sym typeface="Corbe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02" name="Shape 102"/>
          <p:cNvSpPr txBox="1">
            <a:spLocks noGrp="1"/>
          </p:cNvSpPr>
          <p:nvPr>
            <p:ph type="body" idx="1"/>
          </p:nvPr>
        </p:nvSpPr>
        <p:spPr>
          <a:xfrm>
            <a:off x="4473387" y="273051"/>
            <a:ext cx="4206240" cy="5778498"/>
          </a:xfrm>
          <a:prstGeom prst="rect">
            <a:avLst/>
          </a:prstGeom>
          <a:noFill/>
          <a:ln>
            <a:noFill/>
          </a:ln>
        </p:spPr>
        <p:txBody>
          <a:bodyPr lIns="91425" tIns="91425" rIns="91425" bIns="91425" anchor="t" anchorCtr="0"/>
          <a:lstStyle>
            <a:lvl1pPr marL="342900" marR="0" lvl="0" indent="175259" algn="l" rtl="0">
              <a:lnSpc>
                <a:spcPct val="100000"/>
              </a:lnSpc>
              <a:spcBef>
                <a:spcPts val="480"/>
              </a:spcBef>
              <a:spcAft>
                <a:spcPts val="0"/>
              </a:spcAft>
              <a:buClr>
                <a:schemeClr val="accent1"/>
              </a:buClr>
              <a:buSzPct val="90000"/>
              <a:buFont typeface="Noto Sans Symbols"/>
              <a:buChar char="●"/>
              <a:defRPr sz="2400" b="1" i="0" u="none" strike="noStrike" cap="none">
                <a:solidFill>
                  <a:schemeClr val="lt1"/>
                </a:solidFill>
                <a:latin typeface="Corbel"/>
                <a:ea typeface="Corbel"/>
                <a:cs typeface="Corbel"/>
                <a:sym typeface="Corbel"/>
              </a:defRPr>
            </a:lvl1pPr>
            <a:lvl2pPr marL="685800" marR="0" lvl="1" indent="125730" algn="l" rtl="0">
              <a:lnSpc>
                <a:spcPct val="100000"/>
              </a:lnSpc>
              <a:spcBef>
                <a:spcPts val="440"/>
              </a:spcBef>
              <a:spcAft>
                <a:spcPts val="0"/>
              </a:spcAft>
              <a:buClr>
                <a:schemeClr val="accent2"/>
              </a:buClr>
              <a:buSzPct val="90000"/>
              <a:buFont typeface="Noto Sans Symbols"/>
              <a:buChar char="●"/>
              <a:defRPr sz="2200" b="1" i="0" u="none" strike="noStrike" cap="none">
                <a:solidFill>
                  <a:schemeClr val="lt1"/>
                </a:solidFill>
                <a:latin typeface="Corbel"/>
                <a:ea typeface="Corbel"/>
                <a:cs typeface="Corbel"/>
                <a:sym typeface="Corbel"/>
              </a:defRPr>
            </a:lvl2pPr>
            <a:lvl3pPr marL="1035050" marR="0" lvl="2" indent="107950" algn="l" rtl="0">
              <a:lnSpc>
                <a:spcPct val="100000"/>
              </a:lnSpc>
              <a:spcBef>
                <a:spcPts val="400"/>
              </a:spcBef>
              <a:spcAft>
                <a:spcPts val="0"/>
              </a:spcAft>
              <a:buClr>
                <a:schemeClr val="accent1"/>
              </a:buClr>
              <a:buSzPct val="90000"/>
              <a:buFont typeface="Noto Sans Symbols"/>
              <a:buChar char="●"/>
              <a:defRPr sz="2000" b="1" i="0" u="none" strike="noStrike" cap="none">
                <a:solidFill>
                  <a:schemeClr val="lt1"/>
                </a:solidFill>
                <a:latin typeface="Corbel"/>
                <a:ea typeface="Corbel"/>
                <a:cs typeface="Corbel"/>
                <a:sym typeface="Corbel"/>
              </a:defRPr>
            </a:lvl3pPr>
            <a:lvl4pPr marL="1371600" marR="0" lvl="3" indent="64769" algn="l" rtl="0">
              <a:lnSpc>
                <a:spcPct val="100000"/>
              </a:lnSpc>
              <a:spcBef>
                <a:spcPts val="360"/>
              </a:spcBef>
              <a:spcAft>
                <a:spcPts val="0"/>
              </a:spcAft>
              <a:buClr>
                <a:schemeClr val="accent2"/>
              </a:buClr>
              <a:buSzPct val="90000"/>
              <a:buFont typeface="Noto Sans Symbols"/>
              <a:buChar char="●"/>
              <a:defRPr sz="1800" b="1" i="0" u="none" strike="noStrike" cap="none">
                <a:solidFill>
                  <a:schemeClr val="lt1"/>
                </a:solidFill>
                <a:latin typeface="Corbel"/>
                <a:ea typeface="Corbel"/>
                <a:cs typeface="Corbel"/>
                <a:sym typeface="Corbel"/>
              </a:defRPr>
            </a:lvl4pPr>
            <a:lvl5pPr marL="1720850" marR="0" lvl="4" indent="58420" algn="l" rtl="0">
              <a:lnSpc>
                <a:spcPct val="100000"/>
              </a:lnSpc>
              <a:spcBef>
                <a:spcPts val="360"/>
              </a:spcBef>
              <a:spcAft>
                <a:spcPts val="0"/>
              </a:spcAft>
              <a:buClr>
                <a:schemeClr val="accent1"/>
              </a:buClr>
              <a:buSzPct val="90000"/>
              <a:buFont typeface="Noto Sans Symbols"/>
              <a:buChar char="●"/>
              <a:defRPr sz="1800" b="1" i="0" u="none" strike="noStrike" cap="none">
                <a:solidFill>
                  <a:schemeClr val="lt1"/>
                </a:solidFill>
                <a:latin typeface="Corbel"/>
                <a:ea typeface="Corbel"/>
                <a:cs typeface="Corbel"/>
                <a:sym typeface="Corbel"/>
              </a:defRPr>
            </a:lvl5pPr>
            <a:lvl6pPr marL="2514600" marR="0" lvl="5" indent="279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6pPr>
            <a:lvl7pPr marL="2971800" marR="0" lvl="6" indent="279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7pPr>
            <a:lvl8pPr marL="3429000" marR="0" lvl="7" indent="279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8pPr>
            <a:lvl9pPr marL="3886200" marR="0" lvl="8" indent="279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9pPr>
          </a:lstStyle>
          <a:p>
            <a:endParaRPr/>
          </a:p>
        </p:txBody>
      </p:sp>
      <p:sp>
        <p:nvSpPr>
          <p:cNvPr id="103" name="Shape 103"/>
          <p:cNvSpPr txBox="1">
            <a:spLocks noGrp="1"/>
          </p:cNvSpPr>
          <p:nvPr>
            <p:ph type="body" idx="2"/>
          </p:nvPr>
        </p:nvSpPr>
        <p:spPr>
          <a:xfrm>
            <a:off x="457199" y="1905000"/>
            <a:ext cx="3602036" cy="3733800"/>
          </a:xfrm>
          <a:prstGeom prst="rect">
            <a:avLst/>
          </a:prstGeom>
          <a:noFill/>
          <a:ln>
            <a:noFill/>
          </a:ln>
        </p:spPr>
        <p:txBody>
          <a:bodyPr lIns="91425" tIns="91425" rIns="91425" bIns="91425" anchor="t" anchorCtr="0"/>
          <a:lstStyle>
            <a:lvl1pPr marL="0" marR="0" lvl="0" indent="0" algn="ctr" rtl="0">
              <a:lnSpc>
                <a:spcPct val="100000"/>
              </a:lnSpc>
              <a:spcBef>
                <a:spcPts val="360"/>
              </a:spcBef>
              <a:spcAft>
                <a:spcPts val="0"/>
              </a:spcAft>
              <a:buClr>
                <a:schemeClr val="accent1"/>
              </a:buClr>
              <a:buFont typeface="Noto Sans Symbols"/>
              <a:buNone/>
              <a:defRPr sz="1800" b="1" i="0" u="none" strike="noStrike" cap="none">
                <a:solidFill>
                  <a:schemeClr val="lt1"/>
                </a:solidFill>
                <a:latin typeface="Corbel"/>
                <a:ea typeface="Corbel"/>
                <a:cs typeface="Corbel"/>
                <a:sym typeface="Corbel"/>
              </a:defRPr>
            </a:lvl1pPr>
            <a:lvl2pPr marL="457200" marR="0" lvl="1" indent="0" algn="l" rtl="0">
              <a:lnSpc>
                <a:spcPct val="100000"/>
              </a:lnSpc>
              <a:spcBef>
                <a:spcPts val="240"/>
              </a:spcBef>
              <a:spcAft>
                <a:spcPts val="0"/>
              </a:spcAft>
              <a:buClr>
                <a:schemeClr val="accent2"/>
              </a:buClr>
              <a:buFont typeface="Noto Sans Symbols"/>
              <a:buNone/>
              <a:defRPr sz="1200" b="1" i="0" u="none" strike="noStrike" cap="none">
                <a:solidFill>
                  <a:schemeClr val="lt1"/>
                </a:solidFill>
                <a:latin typeface="Corbel"/>
                <a:ea typeface="Corbel"/>
                <a:cs typeface="Corbel"/>
                <a:sym typeface="Corbel"/>
              </a:defRPr>
            </a:lvl2pPr>
            <a:lvl3pPr marL="914400" marR="0" lvl="2" indent="0" algn="l" rtl="0">
              <a:lnSpc>
                <a:spcPct val="100000"/>
              </a:lnSpc>
              <a:spcBef>
                <a:spcPts val="200"/>
              </a:spcBef>
              <a:spcAft>
                <a:spcPts val="0"/>
              </a:spcAft>
              <a:buClr>
                <a:schemeClr val="accent1"/>
              </a:buClr>
              <a:buFont typeface="Noto Sans Symbols"/>
              <a:buNone/>
              <a:defRPr sz="1000" b="1" i="0" u="none" strike="noStrike" cap="none">
                <a:solidFill>
                  <a:schemeClr val="lt1"/>
                </a:solidFill>
                <a:latin typeface="Corbel"/>
                <a:ea typeface="Corbel"/>
                <a:cs typeface="Corbel"/>
                <a:sym typeface="Corbel"/>
              </a:defRPr>
            </a:lvl3pPr>
            <a:lvl4pPr marL="1371600" marR="0" lvl="3" indent="0" algn="l" rtl="0">
              <a:lnSpc>
                <a:spcPct val="100000"/>
              </a:lnSpc>
              <a:spcBef>
                <a:spcPts val="180"/>
              </a:spcBef>
              <a:spcAft>
                <a:spcPts val="0"/>
              </a:spcAft>
              <a:buClr>
                <a:schemeClr val="accent2"/>
              </a:buClr>
              <a:buFont typeface="Noto Sans Symbols"/>
              <a:buNone/>
              <a:defRPr sz="900" b="1" i="0" u="none" strike="noStrike" cap="none">
                <a:solidFill>
                  <a:schemeClr val="lt1"/>
                </a:solidFill>
                <a:latin typeface="Corbel"/>
                <a:ea typeface="Corbel"/>
                <a:cs typeface="Corbel"/>
                <a:sym typeface="Corbel"/>
              </a:defRPr>
            </a:lvl4pPr>
            <a:lvl5pPr marL="1828800" marR="0" lvl="4" indent="0" algn="l" rtl="0">
              <a:lnSpc>
                <a:spcPct val="100000"/>
              </a:lnSpc>
              <a:spcBef>
                <a:spcPts val="180"/>
              </a:spcBef>
              <a:spcAft>
                <a:spcPts val="0"/>
              </a:spcAft>
              <a:buClr>
                <a:schemeClr val="accent1"/>
              </a:buClr>
              <a:buFont typeface="Noto Sans Symbols"/>
              <a:buNone/>
              <a:defRPr sz="900" b="1" i="0" u="none" strike="noStrike" cap="none">
                <a:solidFill>
                  <a:schemeClr val="lt1"/>
                </a:solidFill>
                <a:latin typeface="Corbel"/>
                <a:ea typeface="Corbel"/>
                <a:cs typeface="Corbel"/>
                <a:sym typeface="Corbel"/>
              </a:defRPr>
            </a:lvl5pPr>
            <a:lvl6pPr marL="2286000" marR="0" lvl="5" indent="0" algn="l" rtl="0">
              <a:lnSpc>
                <a:spcPct val="100000"/>
              </a:lnSpc>
              <a:spcBef>
                <a:spcPts val="180"/>
              </a:spcBef>
              <a:spcAft>
                <a:spcPts val="0"/>
              </a:spcAft>
              <a:buClr>
                <a:schemeClr val="lt1"/>
              </a:buClr>
              <a:buFont typeface="Arial"/>
              <a:buNone/>
              <a:defRPr sz="900" b="0" i="0" u="none" strike="noStrike" cap="none">
                <a:solidFill>
                  <a:schemeClr val="lt1"/>
                </a:solidFill>
                <a:latin typeface="Corbel"/>
                <a:ea typeface="Corbel"/>
                <a:cs typeface="Corbel"/>
                <a:sym typeface="Corbel"/>
              </a:defRPr>
            </a:lvl6pPr>
            <a:lvl7pPr marL="2743200" marR="0" lvl="6" indent="0" algn="l" rtl="0">
              <a:lnSpc>
                <a:spcPct val="100000"/>
              </a:lnSpc>
              <a:spcBef>
                <a:spcPts val="180"/>
              </a:spcBef>
              <a:spcAft>
                <a:spcPts val="0"/>
              </a:spcAft>
              <a:buClr>
                <a:schemeClr val="lt1"/>
              </a:buClr>
              <a:buFont typeface="Arial"/>
              <a:buNone/>
              <a:defRPr sz="900" b="0" i="0" u="none" strike="noStrike" cap="none">
                <a:solidFill>
                  <a:schemeClr val="lt1"/>
                </a:solidFill>
                <a:latin typeface="Corbel"/>
                <a:ea typeface="Corbel"/>
                <a:cs typeface="Corbel"/>
                <a:sym typeface="Corbel"/>
              </a:defRPr>
            </a:lvl7pPr>
            <a:lvl8pPr marL="3200400" marR="0" lvl="7" indent="0" algn="l" rtl="0">
              <a:lnSpc>
                <a:spcPct val="100000"/>
              </a:lnSpc>
              <a:spcBef>
                <a:spcPts val="180"/>
              </a:spcBef>
              <a:spcAft>
                <a:spcPts val="0"/>
              </a:spcAft>
              <a:buClr>
                <a:schemeClr val="lt1"/>
              </a:buClr>
              <a:buFont typeface="Arial"/>
              <a:buNone/>
              <a:defRPr sz="900" b="0" i="0" u="none" strike="noStrike" cap="none">
                <a:solidFill>
                  <a:schemeClr val="lt1"/>
                </a:solidFill>
                <a:latin typeface="Corbel"/>
                <a:ea typeface="Corbel"/>
                <a:cs typeface="Corbel"/>
                <a:sym typeface="Corbel"/>
              </a:defRPr>
            </a:lvl8pPr>
            <a:lvl9pPr marL="3657600" marR="0" lvl="8" indent="0" algn="l" rtl="0">
              <a:lnSpc>
                <a:spcPct val="100000"/>
              </a:lnSpc>
              <a:spcBef>
                <a:spcPts val="180"/>
              </a:spcBef>
              <a:spcAft>
                <a:spcPts val="0"/>
              </a:spcAft>
              <a:buClr>
                <a:schemeClr val="lt1"/>
              </a:buClr>
              <a:buFont typeface="Arial"/>
              <a:buNone/>
              <a:defRPr sz="900" b="0" i="0" u="none" strike="noStrike" cap="none">
                <a:solidFill>
                  <a:schemeClr val="lt1"/>
                </a:solidFill>
                <a:latin typeface="Corbel"/>
                <a:ea typeface="Corbel"/>
                <a:cs typeface="Corbel"/>
                <a:sym typeface="Corbel"/>
              </a:defRPr>
            </a:lvl9pPr>
          </a:lstStyle>
          <a:p>
            <a:endParaRPr/>
          </a:p>
        </p:txBody>
      </p:sp>
      <p:sp>
        <p:nvSpPr>
          <p:cNvPr id="104" name="Shape 104"/>
          <p:cNvSpPr txBox="1">
            <a:spLocks noGrp="1"/>
          </p:cNvSpPr>
          <p:nvPr>
            <p:ph type="dt" idx="10"/>
          </p:nvPr>
        </p:nvSpPr>
        <p:spPr>
          <a:xfrm>
            <a:off x="6571128" y="6356350"/>
            <a:ext cx="2133598" cy="365125"/>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1"/>
              </a:buClr>
              <a:buFont typeface="Corbel"/>
              <a:buNone/>
              <a:defRPr sz="1200" b="0" i="0" u="none" strike="noStrike" cap="none">
                <a:solidFill>
                  <a:schemeClr val="lt1"/>
                </a:solidFill>
                <a:latin typeface="Corbel"/>
                <a:ea typeface="Corbel"/>
                <a:cs typeface="Corbel"/>
                <a:sym typeface="Corbel"/>
              </a:defRPr>
            </a:lvl1pPr>
            <a:lvl2pPr marL="457200" marR="0" lvl="1"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2pPr>
            <a:lvl3pPr marL="914400" marR="0" lvl="2"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3pPr>
            <a:lvl4pPr marL="1371600" marR="0" lvl="3"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4pPr>
            <a:lvl5pPr marL="1828800" marR="0" lvl="4"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5pPr>
            <a:lvl6pPr marL="2286000" marR="0" lvl="5"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6pPr>
            <a:lvl7pPr marL="2743200" marR="0" lvl="6"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7pPr>
            <a:lvl8pPr marL="3200400" marR="0" lvl="7"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8pPr>
            <a:lvl9pPr marL="3657600" marR="0" lvl="8"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9pPr>
          </a:lstStyle>
          <a:p>
            <a:endParaRPr/>
          </a:p>
        </p:txBody>
      </p:sp>
      <p:sp>
        <p:nvSpPr>
          <p:cNvPr id="105" name="Shape 105"/>
          <p:cNvSpPr txBox="1">
            <a:spLocks noGrp="1"/>
          </p:cNvSpPr>
          <p:nvPr>
            <p:ph type="ftr" idx="11"/>
          </p:nvPr>
        </p:nvSpPr>
        <p:spPr>
          <a:xfrm>
            <a:off x="457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Corbel"/>
              <a:buNone/>
              <a:defRPr sz="1200" b="0" i="0" u="none" strike="noStrike" cap="none">
                <a:solidFill>
                  <a:schemeClr val="lt1"/>
                </a:solidFill>
                <a:latin typeface="Corbel"/>
                <a:ea typeface="Corbel"/>
                <a:cs typeface="Corbel"/>
                <a:sym typeface="Corbel"/>
              </a:defRPr>
            </a:lvl1pPr>
            <a:lvl2pPr marL="457200" marR="0" lvl="1"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2pPr>
            <a:lvl3pPr marL="914400" marR="0" lvl="2"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3pPr>
            <a:lvl4pPr marL="1371600" marR="0" lvl="3"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4pPr>
            <a:lvl5pPr marL="1828800" marR="0" lvl="4"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5pPr>
            <a:lvl6pPr marL="2286000" marR="0" lvl="5"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6pPr>
            <a:lvl7pPr marL="2743200" marR="0" lvl="6"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7pPr>
            <a:lvl8pPr marL="3200400" marR="0" lvl="7"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8pPr>
            <a:lvl9pPr marL="3657600" marR="0" lvl="8"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9pPr>
          </a:lstStyle>
          <a:p>
            <a:endParaRPr/>
          </a:p>
        </p:txBody>
      </p:sp>
      <p:sp>
        <p:nvSpPr>
          <p:cNvPr id="106" name="Shape 106"/>
          <p:cNvSpPr txBox="1">
            <a:spLocks noGrp="1"/>
          </p:cNvSpPr>
          <p:nvPr>
            <p:ph type="sldNum" idx="12"/>
          </p:nvPr>
        </p:nvSpPr>
        <p:spPr>
          <a:xfrm>
            <a:off x="4267200" y="6356350"/>
            <a:ext cx="609599" cy="36512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Corbel"/>
              <a:buNone/>
            </a:pPr>
            <a:fld id="{00000000-1234-1234-1234-123412341234}" type="slidenum">
              <a:rPr lang="en-GB" sz="1200" b="0" i="0" u="none" strike="noStrike" cap="none">
                <a:solidFill>
                  <a:srgbClr val="FFFFFF"/>
                </a:solidFill>
                <a:latin typeface="Corbel"/>
                <a:ea typeface="Corbel"/>
                <a:cs typeface="Corbel"/>
                <a:sym typeface="Corbel"/>
              </a:rPr>
              <a:t>‹#›</a:t>
            </a:fld>
            <a:endParaRPr lang="en-GB" sz="1200" b="0" i="0" u="none" strike="noStrike" cap="none">
              <a:solidFill>
                <a:srgbClr val="FFFFFF"/>
              </a:solidFill>
              <a:latin typeface="Corbel"/>
              <a:ea typeface="Corbel"/>
              <a:cs typeface="Corbel"/>
              <a:sym typeface="Corbe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5">
            <a:alphaModFix/>
          </a:blip>
          <a:stretch>
            <a:fillRect/>
          </a:stretch>
        </a:blip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1"/>
              </a:buClr>
              <a:buFont typeface="Corbel"/>
              <a:buNone/>
              <a:defRPr sz="4800" b="1" i="0" u="none" strike="noStrike" cap="none">
                <a:solidFill>
                  <a:schemeClr val="lt1"/>
                </a:solidFill>
                <a:latin typeface="Corbel"/>
                <a:ea typeface="Corbel"/>
                <a:cs typeface="Corbel"/>
                <a:sym typeface="Corbe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1" name="Shape 11"/>
          <p:cNvSpPr txBox="1">
            <a:spLocks noGrp="1"/>
          </p:cNvSpPr>
          <p:nvPr>
            <p:ph type="body" idx="1"/>
          </p:nvPr>
        </p:nvSpPr>
        <p:spPr>
          <a:xfrm>
            <a:off x="457200" y="2057400"/>
            <a:ext cx="8229600" cy="3962399"/>
          </a:xfrm>
          <a:prstGeom prst="rect">
            <a:avLst/>
          </a:prstGeom>
          <a:noFill/>
          <a:ln>
            <a:noFill/>
          </a:ln>
        </p:spPr>
        <p:txBody>
          <a:bodyPr lIns="91425" tIns="91425" rIns="91425" bIns="91425" anchor="t" anchorCtr="0"/>
          <a:lstStyle>
            <a:lvl1pPr marL="342900" marR="0" lvl="0" indent="175259" algn="l" rtl="0">
              <a:lnSpc>
                <a:spcPct val="100000"/>
              </a:lnSpc>
              <a:spcBef>
                <a:spcPts val="480"/>
              </a:spcBef>
              <a:spcAft>
                <a:spcPts val="0"/>
              </a:spcAft>
              <a:buClr>
                <a:schemeClr val="accent1"/>
              </a:buClr>
              <a:buSzPct val="90000"/>
              <a:buFont typeface="Noto Sans Symbols"/>
              <a:buChar char="●"/>
              <a:defRPr sz="2400" b="1" i="0" u="none" strike="noStrike" cap="none">
                <a:solidFill>
                  <a:schemeClr val="lt1"/>
                </a:solidFill>
                <a:latin typeface="Corbel"/>
                <a:ea typeface="Corbel"/>
                <a:cs typeface="Corbel"/>
                <a:sym typeface="Corbel"/>
              </a:defRPr>
            </a:lvl1pPr>
            <a:lvl2pPr marL="685800" marR="0" lvl="1" indent="125730" algn="l" rtl="0">
              <a:lnSpc>
                <a:spcPct val="100000"/>
              </a:lnSpc>
              <a:spcBef>
                <a:spcPts val="440"/>
              </a:spcBef>
              <a:spcAft>
                <a:spcPts val="0"/>
              </a:spcAft>
              <a:buClr>
                <a:schemeClr val="accent2"/>
              </a:buClr>
              <a:buSzPct val="90000"/>
              <a:buFont typeface="Noto Sans Symbols"/>
              <a:buChar char="●"/>
              <a:defRPr sz="2200" b="1" i="0" u="none" strike="noStrike" cap="none">
                <a:solidFill>
                  <a:schemeClr val="lt1"/>
                </a:solidFill>
                <a:latin typeface="Corbel"/>
                <a:ea typeface="Corbel"/>
                <a:cs typeface="Corbel"/>
                <a:sym typeface="Corbel"/>
              </a:defRPr>
            </a:lvl2pPr>
            <a:lvl3pPr marL="1035050" marR="0" lvl="2" indent="107950" algn="l" rtl="0">
              <a:lnSpc>
                <a:spcPct val="100000"/>
              </a:lnSpc>
              <a:spcBef>
                <a:spcPts val="400"/>
              </a:spcBef>
              <a:spcAft>
                <a:spcPts val="0"/>
              </a:spcAft>
              <a:buClr>
                <a:schemeClr val="accent1"/>
              </a:buClr>
              <a:buSzPct val="90000"/>
              <a:buFont typeface="Noto Sans Symbols"/>
              <a:buChar char="●"/>
              <a:defRPr sz="2000" b="1" i="0" u="none" strike="noStrike" cap="none">
                <a:solidFill>
                  <a:schemeClr val="lt1"/>
                </a:solidFill>
                <a:latin typeface="Corbel"/>
                <a:ea typeface="Corbel"/>
                <a:cs typeface="Corbel"/>
                <a:sym typeface="Corbel"/>
              </a:defRPr>
            </a:lvl3pPr>
            <a:lvl4pPr marL="1371600" marR="0" lvl="3" indent="64769" algn="l" rtl="0">
              <a:lnSpc>
                <a:spcPct val="100000"/>
              </a:lnSpc>
              <a:spcBef>
                <a:spcPts val="360"/>
              </a:spcBef>
              <a:spcAft>
                <a:spcPts val="0"/>
              </a:spcAft>
              <a:buClr>
                <a:schemeClr val="accent2"/>
              </a:buClr>
              <a:buSzPct val="90000"/>
              <a:buFont typeface="Noto Sans Symbols"/>
              <a:buChar char="●"/>
              <a:defRPr sz="1800" b="1" i="0" u="none" strike="noStrike" cap="none">
                <a:solidFill>
                  <a:schemeClr val="lt1"/>
                </a:solidFill>
                <a:latin typeface="Corbel"/>
                <a:ea typeface="Corbel"/>
                <a:cs typeface="Corbel"/>
                <a:sym typeface="Corbel"/>
              </a:defRPr>
            </a:lvl4pPr>
            <a:lvl5pPr marL="1720850" marR="0" lvl="4" indent="58420" algn="l" rtl="0">
              <a:lnSpc>
                <a:spcPct val="100000"/>
              </a:lnSpc>
              <a:spcBef>
                <a:spcPts val="360"/>
              </a:spcBef>
              <a:spcAft>
                <a:spcPts val="0"/>
              </a:spcAft>
              <a:buClr>
                <a:schemeClr val="accent1"/>
              </a:buClr>
              <a:buSzPct val="90000"/>
              <a:buFont typeface="Noto Sans Symbols"/>
              <a:buChar char="●"/>
              <a:defRPr sz="1800" b="1" i="0" u="none" strike="noStrike" cap="none">
                <a:solidFill>
                  <a:schemeClr val="lt1"/>
                </a:solidFill>
                <a:latin typeface="Corbel"/>
                <a:ea typeface="Corbel"/>
                <a:cs typeface="Corbel"/>
                <a:sym typeface="Corbel"/>
              </a:defRPr>
            </a:lvl5pPr>
            <a:lvl6pPr marL="2514600" marR="0" lvl="5" indent="279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6pPr>
            <a:lvl7pPr marL="2971800" marR="0" lvl="6" indent="279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7pPr>
            <a:lvl8pPr marL="3429000" marR="0" lvl="7" indent="279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8pPr>
            <a:lvl9pPr marL="3886200" marR="0" lvl="8" indent="279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9pPr>
          </a:lstStyle>
          <a:p>
            <a:endParaRPr/>
          </a:p>
        </p:txBody>
      </p:sp>
      <p:sp>
        <p:nvSpPr>
          <p:cNvPr id="12" name="Shape 12"/>
          <p:cNvSpPr txBox="1">
            <a:spLocks noGrp="1"/>
          </p:cNvSpPr>
          <p:nvPr>
            <p:ph type="dt" idx="10"/>
          </p:nvPr>
        </p:nvSpPr>
        <p:spPr>
          <a:xfrm>
            <a:off x="6571128" y="6356350"/>
            <a:ext cx="2133598" cy="365125"/>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1"/>
              </a:buClr>
              <a:buFont typeface="Corbel"/>
              <a:buNone/>
              <a:defRPr sz="1200" b="0" i="0" u="none" strike="noStrike" cap="none">
                <a:solidFill>
                  <a:schemeClr val="lt1"/>
                </a:solidFill>
                <a:latin typeface="Corbel"/>
                <a:ea typeface="Corbel"/>
                <a:cs typeface="Corbel"/>
                <a:sym typeface="Corbel"/>
              </a:defRPr>
            </a:lvl1pPr>
            <a:lvl2pPr marL="457200" marR="0" lvl="1"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2pPr>
            <a:lvl3pPr marL="914400" marR="0" lvl="2"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3pPr>
            <a:lvl4pPr marL="1371600" marR="0" lvl="3"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4pPr>
            <a:lvl5pPr marL="1828800" marR="0" lvl="4"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5pPr>
            <a:lvl6pPr marL="2286000" marR="0" lvl="5"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6pPr>
            <a:lvl7pPr marL="2743200" marR="0" lvl="6"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7pPr>
            <a:lvl8pPr marL="3200400" marR="0" lvl="7"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8pPr>
            <a:lvl9pPr marL="3657600" marR="0" lvl="8"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9pPr>
          </a:lstStyle>
          <a:p>
            <a:endParaRPr/>
          </a:p>
        </p:txBody>
      </p:sp>
      <p:sp>
        <p:nvSpPr>
          <p:cNvPr id="13" name="Shape 13"/>
          <p:cNvSpPr txBox="1">
            <a:spLocks noGrp="1"/>
          </p:cNvSpPr>
          <p:nvPr>
            <p:ph type="ftr" idx="11"/>
          </p:nvPr>
        </p:nvSpPr>
        <p:spPr>
          <a:xfrm>
            <a:off x="457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Corbel"/>
              <a:buNone/>
              <a:defRPr sz="1200" b="0" i="0" u="none" strike="noStrike" cap="none">
                <a:solidFill>
                  <a:schemeClr val="lt1"/>
                </a:solidFill>
                <a:latin typeface="Corbel"/>
                <a:ea typeface="Corbel"/>
                <a:cs typeface="Corbel"/>
                <a:sym typeface="Corbel"/>
              </a:defRPr>
            </a:lvl1pPr>
            <a:lvl2pPr marL="457200" marR="0" lvl="1"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2pPr>
            <a:lvl3pPr marL="914400" marR="0" lvl="2"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3pPr>
            <a:lvl4pPr marL="1371600" marR="0" lvl="3"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4pPr>
            <a:lvl5pPr marL="1828800" marR="0" lvl="4"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5pPr>
            <a:lvl6pPr marL="2286000" marR="0" lvl="5"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6pPr>
            <a:lvl7pPr marL="2743200" marR="0" lvl="6"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7pPr>
            <a:lvl8pPr marL="3200400" marR="0" lvl="7"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8pPr>
            <a:lvl9pPr marL="3657600" marR="0" lvl="8"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9pPr>
          </a:lstStyle>
          <a:p>
            <a:endParaRPr/>
          </a:p>
        </p:txBody>
      </p:sp>
      <p:sp>
        <p:nvSpPr>
          <p:cNvPr id="14" name="Shape 14"/>
          <p:cNvSpPr txBox="1">
            <a:spLocks noGrp="1"/>
          </p:cNvSpPr>
          <p:nvPr>
            <p:ph type="sldNum" idx="12"/>
          </p:nvPr>
        </p:nvSpPr>
        <p:spPr>
          <a:xfrm>
            <a:off x="4267200" y="6356350"/>
            <a:ext cx="609599" cy="36512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Arial"/>
              <a:buNone/>
            </a:pPr>
            <a:fld id="{00000000-1234-1234-1234-123412341234}" type="slidenum">
              <a:rPr lang="en-GB" sz="1200" b="0" i="0" u="none" strike="noStrike" cap="none">
                <a:solidFill>
                  <a:srgbClr val="FFFFFF"/>
                </a:solidFill>
                <a:latin typeface="Arial"/>
                <a:ea typeface="Arial"/>
                <a:cs typeface="Arial"/>
                <a:sym typeface="Arial"/>
              </a:rPr>
              <a:t>‹#›</a:t>
            </a:fld>
            <a:endParaRPr lang="en-GB" sz="1200" b="0" i="0" u="none" strike="noStrike" cap="none">
              <a:solidFill>
                <a:srgbClr val="FFFFFF"/>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ctrTitle"/>
          </p:nvPr>
        </p:nvSpPr>
        <p:spPr>
          <a:xfrm>
            <a:off x="4067944" y="1772816"/>
            <a:ext cx="4910326" cy="2130551"/>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lt1"/>
              </a:buClr>
              <a:buSzPct val="25000"/>
              <a:buFont typeface="Corbel"/>
              <a:buNone/>
            </a:pPr>
            <a:r>
              <a:rPr lang="en-GB" sz="4320" b="1" i="0" u="none" strike="noStrike" cap="none">
                <a:solidFill>
                  <a:schemeClr val="lt1"/>
                </a:solidFill>
                <a:latin typeface="Corbel"/>
                <a:ea typeface="Corbel"/>
                <a:cs typeface="Corbel"/>
                <a:sym typeface="Corbel"/>
              </a:rPr>
              <a:t>SESRI</a:t>
            </a:r>
            <a:br>
              <a:rPr lang="en-GB" sz="4320" b="1" i="0" u="none" strike="noStrike" cap="none">
                <a:solidFill>
                  <a:schemeClr val="lt1"/>
                </a:solidFill>
                <a:latin typeface="Corbel"/>
                <a:ea typeface="Corbel"/>
                <a:cs typeface="Corbel"/>
                <a:sym typeface="Corbel"/>
              </a:rPr>
            </a:br>
            <a:r>
              <a:rPr lang="en-GB" sz="4320" b="1" i="0" u="none" strike="noStrike" cap="none">
                <a:solidFill>
                  <a:schemeClr val="lt1"/>
                </a:solidFill>
                <a:latin typeface="Corbel"/>
                <a:ea typeface="Corbel"/>
                <a:cs typeface="Corbel"/>
                <a:sym typeface="Corbel"/>
              </a:rPr>
              <a:t> </a:t>
            </a:r>
            <a:br>
              <a:rPr lang="en-GB" sz="4320" b="1" i="0" u="none" strike="noStrike" cap="none">
                <a:solidFill>
                  <a:schemeClr val="lt1"/>
                </a:solidFill>
                <a:latin typeface="Corbel"/>
                <a:ea typeface="Corbel"/>
                <a:cs typeface="Corbel"/>
                <a:sym typeface="Corbel"/>
              </a:rPr>
            </a:br>
            <a:r>
              <a:rPr lang="en-GB" sz="4320" b="1" i="0" u="none" strike="noStrike" cap="none">
                <a:solidFill>
                  <a:schemeClr val="lt1"/>
                </a:solidFill>
                <a:latin typeface="Corbel"/>
                <a:ea typeface="Corbel"/>
                <a:cs typeface="Corbel"/>
                <a:sym typeface="Corbel"/>
              </a:rPr>
              <a:t>Workshop on</a:t>
            </a:r>
            <a:br>
              <a:rPr lang="en-GB" sz="4320" b="1" i="0" u="none" strike="noStrike" cap="none">
                <a:solidFill>
                  <a:schemeClr val="lt1"/>
                </a:solidFill>
                <a:latin typeface="Corbel"/>
                <a:ea typeface="Corbel"/>
                <a:cs typeface="Corbel"/>
                <a:sym typeface="Corbel"/>
              </a:rPr>
            </a:br>
            <a:r>
              <a:rPr lang="en-GB" sz="4320" b="1" i="0" u="none" strike="noStrike" cap="none">
                <a:solidFill>
                  <a:schemeClr val="lt1"/>
                </a:solidFill>
                <a:latin typeface="Corbel"/>
                <a:ea typeface="Corbel"/>
                <a:cs typeface="Corbel"/>
                <a:sym typeface="Corbel"/>
              </a:rPr>
              <a:t>Survey-based</a:t>
            </a:r>
            <a:br>
              <a:rPr lang="en-GB" sz="4320" b="1" i="0" u="none" strike="noStrike" cap="none">
                <a:solidFill>
                  <a:schemeClr val="lt1"/>
                </a:solidFill>
                <a:latin typeface="Corbel"/>
                <a:ea typeface="Corbel"/>
                <a:cs typeface="Corbel"/>
                <a:sym typeface="Corbel"/>
              </a:rPr>
            </a:br>
            <a:r>
              <a:rPr lang="en-GB" sz="4320" b="1" i="0" u="none" strike="noStrike" cap="none">
                <a:solidFill>
                  <a:schemeClr val="lt1"/>
                </a:solidFill>
                <a:latin typeface="Corbel"/>
                <a:ea typeface="Corbel"/>
                <a:cs typeface="Corbel"/>
                <a:sym typeface="Corbel"/>
              </a:rPr>
              <a:t>Experiments</a:t>
            </a:r>
          </a:p>
        </p:txBody>
      </p:sp>
      <p:sp>
        <p:nvSpPr>
          <p:cNvPr id="152" name="Shape 152"/>
          <p:cNvSpPr txBox="1">
            <a:spLocks noGrp="1"/>
          </p:cNvSpPr>
          <p:nvPr>
            <p:ph type="subTitle" idx="1"/>
          </p:nvPr>
        </p:nvSpPr>
        <p:spPr>
          <a:xfrm>
            <a:off x="1295400" y="5181600"/>
            <a:ext cx="7678680" cy="1219199"/>
          </a:xfrm>
          <a:prstGeom prst="rect">
            <a:avLst/>
          </a:prstGeom>
          <a:noFill/>
          <a:ln>
            <a:noFill/>
          </a:ln>
        </p:spPr>
        <p:txBody>
          <a:bodyPr lIns="91425" tIns="45700" rIns="91425" bIns="45700" anchor="t" anchorCtr="0">
            <a:noAutofit/>
          </a:bodyPr>
          <a:lstStyle/>
          <a:p>
            <a:pPr marL="0" marR="0" lvl="0" indent="0" algn="r" rtl="0">
              <a:lnSpc>
                <a:spcPct val="80000"/>
              </a:lnSpc>
              <a:spcBef>
                <a:spcPts val="0"/>
              </a:spcBef>
              <a:spcAft>
                <a:spcPts val="0"/>
              </a:spcAft>
              <a:buClr>
                <a:schemeClr val="accent1"/>
              </a:buClr>
              <a:buSzPct val="25000"/>
              <a:buFont typeface="Noto Sans Symbols"/>
              <a:buNone/>
            </a:pPr>
            <a:r>
              <a:rPr lang="en-GB" sz="2375" b="1" i="0" u="none" strike="noStrike" cap="none">
                <a:solidFill>
                  <a:schemeClr val="lt1"/>
                </a:solidFill>
                <a:latin typeface="Corbel"/>
                <a:ea typeface="Corbel"/>
                <a:cs typeface="Corbel"/>
                <a:sym typeface="Corbel"/>
              </a:rPr>
              <a:t>Session 4: Methods Experiments (Continued)</a:t>
            </a:r>
          </a:p>
          <a:p>
            <a:pPr marL="0" marR="0" lvl="0" indent="0" algn="r" rtl="0">
              <a:lnSpc>
                <a:spcPct val="80000"/>
              </a:lnSpc>
              <a:spcBef>
                <a:spcPts val="475"/>
              </a:spcBef>
              <a:spcAft>
                <a:spcPts val="0"/>
              </a:spcAft>
              <a:buClr>
                <a:schemeClr val="accent1"/>
              </a:buClr>
              <a:buSzPct val="25000"/>
              <a:buFont typeface="Noto Sans Symbols"/>
              <a:buNone/>
            </a:pPr>
            <a:r>
              <a:rPr lang="en-GB" sz="2375" b="1" i="0" u="none" strike="noStrike" cap="none">
                <a:solidFill>
                  <a:schemeClr val="lt1"/>
                </a:solidFill>
                <a:latin typeface="Corbel"/>
                <a:ea typeface="Corbel"/>
                <a:cs typeface="Corbel"/>
                <a:sym typeface="Corbel"/>
              </a:rPr>
              <a:t>April 17, 2017</a:t>
            </a:r>
          </a:p>
          <a:p>
            <a:pPr marL="0" marR="0" lvl="0" indent="0" algn="r" rtl="0">
              <a:lnSpc>
                <a:spcPct val="80000"/>
              </a:lnSpc>
              <a:spcBef>
                <a:spcPts val="475"/>
              </a:spcBef>
              <a:spcAft>
                <a:spcPts val="0"/>
              </a:spcAft>
              <a:buClr>
                <a:schemeClr val="accent1"/>
              </a:buClr>
              <a:buSzPct val="25000"/>
              <a:buFont typeface="Noto Sans Symbols"/>
              <a:buNone/>
            </a:pPr>
            <a:r>
              <a:rPr lang="en-GB" sz="2375" b="1" i="0" u="none" strike="noStrike" cap="none">
                <a:solidFill>
                  <a:schemeClr val="lt1"/>
                </a:solidFill>
                <a:latin typeface="Corbel"/>
                <a:ea typeface="Corbel"/>
                <a:cs typeface="Corbel"/>
                <a:sym typeface="Corbel"/>
              </a:rPr>
              <a:t>Doha, Qatar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Shape 220"/>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orbel"/>
              <a:buNone/>
            </a:pPr>
            <a:r>
              <a:rPr lang="en-GB" sz="3600" b="1" i="0" u="none" strike="noStrike" cap="none">
                <a:solidFill>
                  <a:schemeClr val="lt1"/>
                </a:solidFill>
                <a:latin typeface="Corbel"/>
                <a:ea typeface="Corbel"/>
                <a:cs typeface="Corbel"/>
                <a:sym typeface="Corbel"/>
              </a:rPr>
              <a:t>TSE Model: Nonresponse Error</a:t>
            </a:r>
          </a:p>
        </p:txBody>
      </p:sp>
      <p:sp>
        <p:nvSpPr>
          <p:cNvPr id="221" name="Shape 221"/>
          <p:cNvSpPr txBox="1">
            <a:spLocks noGrp="1"/>
          </p:cNvSpPr>
          <p:nvPr>
            <p:ph type="body" idx="1"/>
          </p:nvPr>
        </p:nvSpPr>
        <p:spPr>
          <a:xfrm>
            <a:off x="266700" y="2209800"/>
            <a:ext cx="8724899" cy="41909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accent1"/>
              </a:buClr>
              <a:buSzPct val="25000"/>
              <a:buFont typeface="Noto Sans Symbols"/>
              <a:buNone/>
            </a:pPr>
            <a:r>
              <a:rPr lang="en-GB" sz="3200" b="1" i="0" u="none" strike="noStrike" cap="none">
                <a:solidFill>
                  <a:srgbClr val="C6DFFF"/>
                </a:solidFill>
                <a:latin typeface="Corbel"/>
                <a:ea typeface="Corbel"/>
                <a:cs typeface="Corbel"/>
                <a:sym typeface="Corbel"/>
              </a:rPr>
              <a:t>Item nonresponse: missing answers to questions</a:t>
            </a:r>
          </a:p>
          <a:p>
            <a:pPr marL="0" marR="0" lvl="0" indent="0" algn="l" rtl="0">
              <a:lnSpc>
                <a:spcPct val="100000"/>
              </a:lnSpc>
              <a:spcBef>
                <a:spcPts val="2000"/>
              </a:spcBef>
              <a:spcAft>
                <a:spcPts val="0"/>
              </a:spcAft>
              <a:buClr>
                <a:schemeClr val="accent1"/>
              </a:buClr>
              <a:buSzPct val="25000"/>
              <a:buFont typeface="Noto Sans Symbols"/>
              <a:buNone/>
            </a:pPr>
            <a:r>
              <a:rPr lang="en-GB" sz="2800" b="1" i="0" u="none" strike="noStrike" cap="none">
                <a:solidFill>
                  <a:schemeClr val="lt1"/>
                </a:solidFill>
                <a:latin typeface="Corbel"/>
                <a:ea typeface="Corbel"/>
                <a:cs typeface="Corbel"/>
                <a:sym typeface="Corbel"/>
              </a:rPr>
              <a:t>		Evaluate alternative question wordings</a:t>
            </a:r>
          </a:p>
          <a:p>
            <a:pPr marL="0" marR="0" lvl="0" indent="0" algn="l" rtl="0">
              <a:lnSpc>
                <a:spcPct val="100000"/>
              </a:lnSpc>
              <a:spcBef>
                <a:spcPts val="2000"/>
              </a:spcBef>
              <a:spcAft>
                <a:spcPts val="0"/>
              </a:spcAft>
              <a:buClr>
                <a:schemeClr val="accent1"/>
              </a:buClr>
              <a:buSzPct val="25000"/>
              <a:buFont typeface="Noto Sans Symbols"/>
              <a:buNone/>
            </a:pPr>
            <a:r>
              <a:rPr lang="en-GB" sz="2800" b="1" i="0" u="none" strike="noStrike" cap="none">
                <a:solidFill>
                  <a:schemeClr val="lt1"/>
                </a:solidFill>
                <a:latin typeface="Corbel"/>
                <a:ea typeface="Corbel"/>
                <a:cs typeface="Corbel"/>
                <a:sym typeface="Corbel"/>
              </a:rPr>
              <a:t>		Evaluate alternative response categories, 			including explicit “Don’t know”</a:t>
            </a:r>
          </a:p>
          <a:p>
            <a:pPr marL="0" marR="0" lvl="0" indent="0" algn="l" rtl="0">
              <a:lnSpc>
                <a:spcPct val="100000"/>
              </a:lnSpc>
              <a:spcBef>
                <a:spcPts val="2000"/>
              </a:spcBef>
              <a:spcAft>
                <a:spcPts val="0"/>
              </a:spcAft>
              <a:buClr>
                <a:schemeClr val="accent1"/>
              </a:buClr>
              <a:buSzPct val="25000"/>
              <a:buFont typeface="Noto Sans Symbols"/>
              <a:buNone/>
            </a:pPr>
            <a:r>
              <a:rPr lang="en-GB" sz="2800" b="1" i="0" u="none" strike="noStrike" cap="none">
                <a:solidFill>
                  <a:schemeClr val="lt1"/>
                </a:solidFill>
                <a:latin typeface="Corbel"/>
                <a:ea typeface="Corbel"/>
                <a:cs typeface="Corbel"/>
                <a:sym typeface="Corbel"/>
              </a:rPr>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Shape 227"/>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orbel"/>
              <a:buNone/>
            </a:pPr>
            <a:r>
              <a:rPr lang="en-GB" sz="3600" b="1" i="0" u="none" strike="noStrike" cap="none">
                <a:solidFill>
                  <a:schemeClr val="lt1"/>
                </a:solidFill>
                <a:latin typeface="Corbel"/>
                <a:ea typeface="Corbel"/>
                <a:cs typeface="Corbel"/>
                <a:sym typeface="Corbel"/>
              </a:rPr>
              <a:t>TSE Model: Processing Error</a:t>
            </a:r>
          </a:p>
        </p:txBody>
      </p:sp>
      <p:sp>
        <p:nvSpPr>
          <p:cNvPr id="228" name="Shape 228"/>
          <p:cNvSpPr txBox="1">
            <a:spLocks noGrp="1"/>
          </p:cNvSpPr>
          <p:nvPr>
            <p:ph type="body" idx="1"/>
          </p:nvPr>
        </p:nvSpPr>
        <p:spPr>
          <a:xfrm>
            <a:off x="216071" y="1728591"/>
            <a:ext cx="4030200" cy="4724400"/>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accent1"/>
              </a:buClr>
              <a:buSzPct val="90000"/>
              <a:buFont typeface="Noto Sans Symbols"/>
              <a:buChar char="●"/>
            </a:pPr>
            <a:r>
              <a:rPr lang="en-GB" sz="2000" b="1" i="0" u="none" strike="noStrike" cap="none">
                <a:solidFill>
                  <a:schemeClr val="lt1"/>
                </a:solidFill>
                <a:latin typeface="Corbel"/>
                <a:ea typeface="Corbel"/>
                <a:cs typeface="Corbel"/>
                <a:sym typeface="Corbel"/>
              </a:rPr>
              <a:t>The National Center on Addiction and Substance Abuse, “Teen Tipplers” Study</a:t>
            </a:r>
          </a:p>
          <a:p>
            <a:pPr marL="342900" marR="0" lvl="0" indent="-342900" algn="l" rtl="0">
              <a:lnSpc>
                <a:spcPct val="90000"/>
              </a:lnSpc>
              <a:spcBef>
                <a:spcPts val="2000"/>
              </a:spcBef>
              <a:spcAft>
                <a:spcPts val="0"/>
              </a:spcAft>
              <a:buClr>
                <a:schemeClr val="accent1"/>
              </a:buClr>
              <a:buSzPct val="90000"/>
              <a:buFont typeface="Noto Sans Symbols"/>
              <a:buChar char="●"/>
            </a:pPr>
            <a:r>
              <a:rPr lang="en-GB" sz="2000" b="1" i="0" u="none" strike="noStrike" cap="none">
                <a:solidFill>
                  <a:schemeClr val="lt1"/>
                </a:solidFill>
                <a:latin typeface="Corbel"/>
                <a:ea typeface="Corbel"/>
                <a:cs typeface="Corbel"/>
                <a:sym typeface="Corbel"/>
              </a:rPr>
              <a:t>Oversample of people age 12-20</a:t>
            </a:r>
          </a:p>
          <a:p>
            <a:pPr marL="342900" marR="0" lvl="0" indent="-342900" algn="l" rtl="0">
              <a:lnSpc>
                <a:spcPct val="90000"/>
              </a:lnSpc>
              <a:spcBef>
                <a:spcPts val="2000"/>
              </a:spcBef>
              <a:spcAft>
                <a:spcPts val="0"/>
              </a:spcAft>
              <a:buClr>
                <a:schemeClr val="accent1"/>
              </a:buClr>
              <a:buSzPct val="90000"/>
              <a:buFont typeface="Noto Sans Symbols"/>
              <a:buChar char="●"/>
            </a:pPr>
            <a:r>
              <a:rPr lang="en-GB" sz="2000" b="1" i="0" u="none" strike="noStrike" cap="none">
                <a:solidFill>
                  <a:schemeClr val="lt1"/>
                </a:solidFill>
                <a:latin typeface="Corbel"/>
                <a:ea typeface="Corbel"/>
                <a:cs typeface="Corbel"/>
                <a:sym typeface="Corbel"/>
              </a:rPr>
              <a:t>Initial report: 25% of all alcohol consumed in the U.S. is consumed by people in this age group</a:t>
            </a:r>
          </a:p>
          <a:p>
            <a:pPr marL="342900" marR="0" lvl="0" indent="-342900" algn="l" rtl="0">
              <a:lnSpc>
                <a:spcPct val="90000"/>
              </a:lnSpc>
              <a:spcBef>
                <a:spcPts val="2000"/>
              </a:spcBef>
              <a:spcAft>
                <a:spcPts val="0"/>
              </a:spcAft>
              <a:buClr>
                <a:schemeClr val="accent1"/>
              </a:buClr>
              <a:buSzPct val="90000"/>
              <a:buFont typeface="Noto Sans Symbols"/>
              <a:buChar char="●"/>
            </a:pPr>
            <a:r>
              <a:rPr lang="en-GB" sz="2000" b="1" i="0" u="none" strike="noStrike" cap="none">
                <a:solidFill>
                  <a:schemeClr val="lt1"/>
                </a:solidFill>
                <a:latin typeface="Corbel"/>
                <a:ea typeface="Corbel"/>
                <a:cs typeface="Corbel"/>
                <a:sym typeface="Corbel"/>
              </a:rPr>
              <a:t> Subgroup of young people had not been weighted back to the population</a:t>
            </a:r>
          </a:p>
          <a:p>
            <a:pPr marL="342900" marR="0" lvl="0" indent="-342900" algn="l" rtl="0">
              <a:lnSpc>
                <a:spcPct val="90000"/>
              </a:lnSpc>
              <a:spcBef>
                <a:spcPts val="2000"/>
              </a:spcBef>
              <a:spcAft>
                <a:spcPts val="0"/>
              </a:spcAft>
              <a:buClr>
                <a:schemeClr val="accent1"/>
              </a:buClr>
              <a:buSzPct val="90000"/>
              <a:buFont typeface="Noto Sans Symbols"/>
              <a:buChar char="●"/>
            </a:pPr>
            <a:r>
              <a:rPr lang="en-GB" sz="2000" b="1" i="0" u="none" strike="noStrike" cap="none">
                <a:solidFill>
                  <a:schemeClr val="lt1"/>
                </a:solidFill>
                <a:latin typeface="Corbel"/>
                <a:ea typeface="Corbel"/>
                <a:cs typeface="Corbel"/>
                <a:sym typeface="Corbel"/>
              </a:rPr>
              <a:t>Proper weighting resulted in estimate of 11.4% of alcohol being consumed by teenagers</a:t>
            </a:r>
          </a:p>
          <a:p>
            <a:pPr marL="0" marR="0" lvl="0" indent="0" algn="l" rtl="0">
              <a:lnSpc>
                <a:spcPct val="90000"/>
              </a:lnSpc>
              <a:spcBef>
                <a:spcPts val="2000"/>
              </a:spcBef>
              <a:spcAft>
                <a:spcPts val="0"/>
              </a:spcAft>
              <a:buClr>
                <a:schemeClr val="accent1"/>
              </a:buClr>
              <a:buSzPct val="25000"/>
              <a:buFont typeface="Noto Sans Symbols"/>
              <a:buNone/>
            </a:pPr>
            <a:endParaRPr sz="1800" b="1" i="0" u="none" strike="noStrike" cap="none">
              <a:solidFill>
                <a:schemeClr val="lt1"/>
              </a:solidFill>
              <a:latin typeface="Corbel"/>
              <a:ea typeface="Corbel"/>
              <a:cs typeface="Corbel"/>
              <a:sym typeface="Corbel"/>
            </a:endParaRPr>
          </a:p>
        </p:txBody>
      </p:sp>
      <p:pic>
        <p:nvPicPr>
          <p:cNvPr id="229" name="Shape 229" descr="Screen Clipping"/>
          <p:cNvPicPr preferRelativeResize="0"/>
          <p:nvPr/>
        </p:nvPicPr>
        <p:blipFill rotWithShape="1">
          <a:blip r:embed="rId3">
            <a:alphaModFix/>
          </a:blip>
          <a:srcRect/>
          <a:stretch/>
        </p:blipFill>
        <p:spPr>
          <a:xfrm>
            <a:off x="4246323" y="2073239"/>
            <a:ext cx="4631698" cy="4379700"/>
          </a:xfrm>
          <a:prstGeom prst="rect">
            <a:avLst/>
          </a:prstGeom>
          <a:noFill/>
          <a:ln>
            <a:noFill/>
          </a:ln>
        </p:spPr>
      </p:pic>
      <p:sp>
        <p:nvSpPr>
          <p:cNvPr id="230" name="Shape 230"/>
          <p:cNvSpPr/>
          <p:nvPr/>
        </p:nvSpPr>
        <p:spPr>
          <a:xfrm>
            <a:off x="6400798" y="3622767"/>
            <a:ext cx="452698" cy="243899"/>
          </a:xfrm>
          <a:prstGeom prst="ellipse">
            <a:avLst/>
          </a:prstGeom>
          <a:noFill/>
          <a:ln w="25400" cap="flat" cmpd="sng">
            <a:solidFill>
              <a:schemeClr val="accent4"/>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Shape 236"/>
          <p:cNvSpPr txBox="1">
            <a:spLocks noGrp="1"/>
          </p:cNvSpPr>
          <p:nvPr>
            <p:ph type="body" idx="1"/>
          </p:nvPr>
        </p:nvSpPr>
        <p:spPr>
          <a:xfrm>
            <a:off x="196343" y="1940996"/>
            <a:ext cx="3309899" cy="4689900"/>
          </a:xfrm>
          <a:prstGeom prst="rect">
            <a:avLst/>
          </a:prstGeom>
          <a:noFill/>
          <a:ln>
            <a:noFill/>
          </a:ln>
        </p:spPr>
        <p:txBody>
          <a:bodyPr lIns="91425" tIns="91425" rIns="91425" bIns="91425" anchor="t" anchorCtr="0">
            <a:noAutofit/>
          </a:bodyPr>
          <a:lstStyle/>
          <a:p>
            <a:pPr marL="342900" marR="0" lvl="0" indent="-88900" algn="l" rtl="0">
              <a:lnSpc>
                <a:spcPct val="100000"/>
              </a:lnSpc>
              <a:spcBef>
                <a:spcPts val="0"/>
              </a:spcBef>
              <a:spcAft>
                <a:spcPts val="0"/>
              </a:spcAft>
              <a:buClr>
                <a:schemeClr val="accent1"/>
              </a:buClr>
              <a:buSzPct val="90000"/>
              <a:buFont typeface="Noto Sans Symbols"/>
              <a:buChar char="●"/>
            </a:pPr>
            <a:r>
              <a:rPr lang="en-GB" sz="2400" b="1" i="0" u="none" strike="noStrike" cap="none">
                <a:solidFill>
                  <a:schemeClr val="lt1"/>
                </a:solidFill>
                <a:latin typeface="Corbel"/>
                <a:ea typeface="Corbel"/>
                <a:cs typeface="Corbel"/>
                <a:sym typeface="Corbel"/>
              </a:rPr>
              <a:t> Proper weighting resulted in estimate of 11.4% of alcohol being consumed by teenagers</a:t>
            </a:r>
          </a:p>
          <a:p>
            <a:pPr marL="342900" marR="0" lvl="0" indent="-88900" algn="l" rtl="0">
              <a:lnSpc>
                <a:spcPct val="100000"/>
              </a:lnSpc>
              <a:spcBef>
                <a:spcPts val="2000"/>
              </a:spcBef>
              <a:spcAft>
                <a:spcPts val="0"/>
              </a:spcAft>
              <a:buClr>
                <a:schemeClr val="accent1"/>
              </a:buClr>
              <a:buSzPct val="25000"/>
              <a:buFont typeface="Noto Sans Symbols"/>
              <a:buNone/>
            </a:pPr>
            <a:endParaRPr sz="2400" b="1" i="0" u="none" strike="noStrike" cap="none">
              <a:solidFill>
                <a:schemeClr val="lt1"/>
              </a:solidFill>
              <a:latin typeface="Corbel"/>
              <a:ea typeface="Corbel"/>
              <a:cs typeface="Corbel"/>
              <a:sym typeface="Corbel"/>
            </a:endParaRPr>
          </a:p>
        </p:txBody>
      </p:sp>
      <p:sp>
        <p:nvSpPr>
          <p:cNvPr id="237" name="Shape 237"/>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orbel"/>
              <a:buNone/>
            </a:pPr>
            <a:r>
              <a:rPr lang="en-GB" sz="3600" b="1" i="0" u="none" strike="noStrike" cap="none">
                <a:solidFill>
                  <a:schemeClr val="lt1"/>
                </a:solidFill>
                <a:latin typeface="Corbel"/>
                <a:ea typeface="Corbel"/>
                <a:cs typeface="Corbel"/>
                <a:sym typeface="Corbel"/>
              </a:rPr>
              <a:t>TSE Model: Processing Error</a:t>
            </a:r>
          </a:p>
        </p:txBody>
      </p:sp>
      <p:pic>
        <p:nvPicPr>
          <p:cNvPr id="238" name="Shape 238" descr="Screen Clipping"/>
          <p:cNvPicPr preferRelativeResize="0"/>
          <p:nvPr/>
        </p:nvPicPr>
        <p:blipFill rotWithShape="1">
          <a:blip r:embed="rId3">
            <a:alphaModFix/>
          </a:blip>
          <a:srcRect/>
          <a:stretch/>
        </p:blipFill>
        <p:spPr>
          <a:xfrm>
            <a:off x="3573453" y="1772783"/>
            <a:ext cx="5445599" cy="49701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Shape 244"/>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orbel"/>
              <a:buNone/>
            </a:pPr>
            <a:r>
              <a:rPr lang="en-GB" sz="3600" b="1" i="0" u="none" strike="noStrike" cap="none">
                <a:solidFill>
                  <a:schemeClr val="lt1"/>
                </a:solidFill>
                <a:latin typeface="Corbel"/>
                <a:ea typeface="Corbel"/>
                <a:cs typeface="Corbel"/>
                <a:sym typeface="Corbel"/>
              </a:rPr>
              <a:t>TSE Model: Inferential Error </a:t>
            </a:r>
          </a:p>
        </p:txBody>
      </p:sp>
      <p:sp>
        <p:nvSpPr>
          <p:cNvPr id="245" name="Shape 245"/>
          <p:cNvSpPr txBox="1">
            <a:spLocks noGrp="1"/>
          </p:cNvSpPr>
          <p:nvPr>
            <p:ph type="body" idx="1"/>
          </p:nvPr>
        </p:nvSpPr>
        <p:spPr>
          <a:xfrm>
            <a:off x="162683" y="1772700"/>
            <a:ext cx="8824200" cy="4852499"/>
          </a:xfrm>
          <a:prstGeom prst="rect">
            <a:avLst/>
          </a:prstGeom>
          <a:noFill/>
          <a:ln>
            <a:noFill/>
          </a:ln>
        </p:spPr>
        <p:txBody>
          <a:bodyPr lIns="91425" tIns="45700" rIns="91425" bIns="45700" anchor="t" anchorCtr="0">
            <a:noAutofit/>
          </a:bodyPr>
          <a:lstStyle/>
          <a:p>
            <a:pPr marL="457200" marR="0" lvl="0" indent="0" algn="l" rtl="0">
              <a:lnSpc>
                <a:spcPct val="100000"/>
              </a:lnSpc>
              <a:spcBef>
                <a:spcPts val="0"/>
              </a:spcBef>
              <a:spcAft>
                <a:spcPts val="0"/>
              </a:spcAft>
              <a:buClr>
                <a:schemeClr val="accent1"/>
              </a:buClr>
              <a:buSzPct val="25000"/>
              <a:buFont typeface="Noto Sans Symbols"/>
              <a:buNone/>
            </a:pPr>
            <a:r>
              <a:rPr lang="en-GB" sz="2800" b="1" i="0" u="none" strike="noStrike" cap="none">
                <a:solidFill>
                  <a:schemeClr val="lt1"/>
                </a:solidFill>
                <a:latin typeface="Corbel"/>
                <a:ea typeface="Corbel"/>
                <a:cs typeface="Corbel"/>
                <a:sym typeface="Corbel"/>
              </a:rPr>
              <a:t>What is the meaning/operationalization of “consumer confidence in Qatar”?</a:t>
            </a:r>
          </a:p>
          <a:p>
            <a:pPr marL="0" marR="0" lvl="0" indent="0" algn="l" rtl="0">
              <a:lnSpc>
                <a:spcPct val="100000"/>
              </a:lnSpc>
              <a:spcBef>
                <a:spcPts val="0"/>
              </a:spcBef>
              <a:spcAft>
                <a:spcPts val="0"/>
              </a:spcAft>
              <a:buClr>
                <a:schemeClr val="accent1"/>
              </a:buClr>
              <a:buSzPct val="25000"/>
              <a:buFont typeface="Noto Sans Symbols"/>
              <a:buNone/>
            </a:pPr>
            <a:endParaRPr sz="2800" b="1" i="0" u="none" strike="noStrike" cap="none">
              <a:solidFill>
                <a:schemeClr val="lt1"/>
              </a:solidFill>
              <a:latin typeface="Corbel"/>
              <a:ea typeface="Corbel"/>
              <a:cs typeface="Corbel"/>
              <a:sym typeface="Corbel"/>
            </a:endParaRPr>
          </a:p>
          <a:p>
            <a:pPr marL="0" marR="0" lvl="0" indent="0" algn="l" rtl="0">
              <a:lnSpc>
                <a:spcPct val="100000"/>
              </a:lnSpc>
              <a:spcBef>
                <a:spcPts val="0"/>
              </a:spcBef>
              <a:spcAft>
                <a:spcPts val="0"/>
              </a:spcAft>
              <a:buClr>
                <a:schemeClr val="accent1"/>
              </a:buClr>
              <a:buSzPct val="25000"/>
              <a:buFont typeface="Noto Sans Symbols"/>
              <a:buNone/>
            </a:pPr>
            <a:r>
              <a:rPr lang="en-GB" sz="2800" b="1" i="0" u="none" strike="noStrike" cap="none">
                <a:solidFill>
                  <a:schemeClr val="lt1"/>
                </a:solidFill>
                <a:latin typeface="Corbel"/>
                <a:ea typeface="Corbel"/>
                <a:cs typeface="Corbel"/>
                <a:sym typeface="Corbel"/>
              </a:rPr>
              <a:t>	How would the concept be measured?</a:t>
            </a:r>
          </a:p>
          <a:p>
            <a:pPr marL="0" marR="0" lvl="0" indent="0" algn="l" rtl="0">
              <a:lnSpc>
                <a:spcPct val="100000"/>
              </a:lnSpc>
              <a:spcBef>
                <a:spcPts val="0"/>
              </a:spcBef>
              <a:spcAft>
                <a:spcPts val="0"/>
              </a:spcAft>
              <a:buClr>
                <a:schemeClr val="accent1"/>
              </a:buClr>
              <a:buSzPct val="25000"/>
              <a:buFont typeface="Noto Sans Symbols"/>
              <a:buNone/>
            </a:pPr>
            <a:endParaRPr sz="2800" b="1" i="0" u="none" strike="noStrike" cap="none">
              <a:solidFill>
                <a:schemeClr val="lt1"/>
              </a:solidFill>
              <a:latin typeface="Corbel"/>
              <a:ea typeface="Corbel"/>
              <a:cs typeface="Corbel"/>
              <a:sym typeface="Corbel"/>
            </a:endParaRPr>
          </a:p>
          <a:p>
            <a:pPr marL="0" marR="0" lvl="0" indent="0" algn="l" rtl="0">
              <a:lnSpc>
                <a:spcPct val="100000"/>
              </a:lnSpc>
              <a:spcBef>
                <a:spcPts val="0"/>
              </a:spcBef>
              <a:spcAft>
                <a:spcPts val="0"/>
              </a:spcAft>
              <a:buClr>
                <a:schemeClr val="accent1"/>
              </a:buClr>
              <a:buSzPct val="25000"/>
              <a:buFont typeface="Noto Sans Symbols"/>
              <a:buNone/>
            </a:pPr>
            <a:r>
              <a:rPr lang="en-GB" sz="2800" b="1" i="0" u="none" strike="noStrike" cap="none">
                <a:solidFill>
                  <a:schemeClr val="lt1"/>
                </a:solidFill>
                <a:latin typeface="Corbel"/>
                <a:ea typeface="Corbel"/>
                <a:cs typeface="Corbel"/>
                <a:sym typeface="Corbel"/>
              </a:rPr>
              <a:t>	For whom would the measurements be made?</a:t>
            </a:r>
          </a:p>
          <a:p>
            <a:pPr marL="0" marR="0" lvl="0" indent="0" algn="l" rtl="0">
              <a:lnSpc>
                <a:spcPct val="100000"/>
              </a:lnSpc>
              <a:spcBef>
                <a:spcPts val="0"/>
              </a:spcBef>
              <a:spcAft>
                <a:spcPts val="0"/>
              </a:spcAft>
              <a:buClr>
                <a:schemeClr val="accent1"/>
              </a:buClr>
              <a:buSzPct val="25000"/>
              <a:buFont typeface="Noto Sans Symbols"/>
              <a:buNone/>
            </a:pPr>
            <a:endParaRPr sz="2800" b="1" i="0" u="none" strike="noStrike" cap="none">
              <a:solidFill>
                <a:schemeClr val="lt1"/>
              </a:solidFill>
              <a:latin typeface="Corbel"/>
              <a:ea typeface="Corbel"/>
              <a:cs typeface="Corbel"/>
              <a:sym typeface="Corbel"/>
            </a:endParaRPr>
          </a:p>
          <a:p>
            <a:pPr marL="457200" marR="0" lvl="0" indent="0" algn="l" rtl="0">
              <a:lnSpc>
                <a:spcPct val="100000"/>
              </a:lnSpc>
              <a:spcBef>
                <a:spcPts val="0"/>
              </a:spcBef>
              <a:spcAft>
                <a:spcPts val="0"/>
              </a:spcAft>
              <a:buClr>
                <a:schemeClr val="accent1"/>
              </a:buClr>
              <a:buSzPct val="25000"/>
              <a:buFont typeface="Noto Sans Symbols"/>
              <a:buNone/>
            </a:pPr>
            <a:r>
              <a:rPr lang="en-GB" sz="2800" b="1" i="0" u="none" strike="noStrike" cap="none">
                <a:solidFill>
                  <a:schemeClr val="lt1"/>
                </a:solidFill>
                <a:latin typeface="Corbel"/>
                <a:ea typeface="Corbel"/>
                <a:cs typeface="Corbel"/>
                <a:sym typeface="Corbel"/>
              </a:rPr>
              <a:t>In a typical sample drawn in Qatar, how would the data from different strata be combined?</a:t>
            </a:r>
          </a:p>
          <a:p>
            <a:pPr marL="342900" marR="0" lvl="0" indent="-342900" algn="l" rtl="0">
              <a:lnSpc>
                <a:spcPct val="100000"/>
              </a:lnSpc>
              <a:spcBef>
                <a:spcPts val="2000"/>
              </a:spcBef>
              <a:spcAft>
                <a:spcPts val="0"/>
              </a:spcAft>
              <a:buClr>
                <a:schemeClr val="accent1"/>
              </a:buClr>
              <a:buSzPct val="25000"/>
              <a:buFont typeface="Noto Sans Symbols"/>
              <a:buNone/>
            </a:pPr>
            <a:endParaRPr sz="2600" b="1" i="0" u="none" strike="noStrike" cap="none">
              <a:solidFill>
                <a:schemeClr val="lt1"/>
              </a:solidFill>
              <a:latin typeface="Corbel"/>
              <a:ea typeface="Corbel"/>
              <a:cs typeface="Corbel"/>
              <a:sym typeface="Corbel"/>
            </a:endParaRPr>
          </a:p>
          <a:p>
            <a:pPr marL="0" marR="0" lvl="0" indent="0" algn="l" rtl="0">
              <a:lnSpc>
                <a:spcPct val="100000"/>
              </a:lnSpc>
              <a:spcBef>
                <a:spcPts val="2000"/>
              </a:spcBef>
              <a:spcAft>
                <a:spcPts val="0"/>
              </a:spcAft>
              <a:buClr>
                <a:schemeClr val="accent1"/>
              </a:buClr>
              <a:buSzPct val="25000"/>
              <a:buFont typeface="Noto Sans Symbols"/>
              <a:buNone/>
            </a:pPr>
            <a:endParaRPr sz="2400" b="1" i="0" u="none" strike="noStrike" cap="none">
              <a:solidFill>
                <a:schemeClr val="lt1"/>
              </a:solidFill>
              <a:latin typeface="Corbel"/>
              <a:ea typeface="Corbel"/>
              <a:cs typeface="Corbel"/>
              <a:sym typeface="Corbe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Shape 250"/>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orbel"/>
              <a:buNone/>
            </a:pPr>
            <a:r>
              <a:rPr lang="en-GB" sz="3600" b="1" i="0" u="none" strike="noStrike" cap="none">
                <a:solidFill>
                  <a:schemeClr val="lt1"/>
                </a:solidFill>
                <a:latin typeface="Corbel"/>
                <a:ea typeface="Corbel"/>
                <a:cs typeface="Corbel"/>
                <a:sym typeface="Corbel"/>
              </a:rPr>
              <a:t>Experiments in Measurement</a:t>
            </a:r>
          </a:p>
        </p:txBody>
      </p:sp>
      <p:sp>
        <p:nvSpPr>
          <p:cNvPr id="251" name="Shape 251"/>
          <p:cNvSpPr txBox="1">
            <a:spLocks noGrp="1"/>
          </p:cNvSpPr>
          <p:nvPr>
            <p:ph type="body" idx="1"/>
          </p:nvPr>
        </p:nvSpPr>
        <p:spPr>
          <a:xfrm>
            <a:off x="152400" y="2057400"/>
            <a:ext cx="8991600" cy="39623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accent1"/>
              </a:buClr>
              <a:buSzPct val="25000"/>
              <a:buFont typeface="Noto Sans Symbols"/>
              <a:buNone/>
            </a:pPr>
            <a:r>
              <a:rPr lang="en-GB" sz="2400" b="1" i="0" u="none" strike="noStrike" cap="none">
                <a:solidFill>
                  <a:schemeClr val="lt1"/>
                </a:solidFill>
                <a:latin typeface="Corbel"/>
                <a:ea typeface="Corbel"/>
                <a:cs typeface="Corbel"/>
                <a:sym typeface="Corbel"/>
              </a:rPr>
              <a:t>					</a:t>
            </a:r>
            <a:r>
              <a:rPr lang="en-GB" sz="2800" b="1" i="0" u="none" strike="noStrike" cap="none">
                <a:solidFill>
                  <a:schemeClr val="lt1"/>
                </a:solidFill>
                <a:latin typeface="Corbel"/>
                <a:ea typeface="Corbel"/>
                <a:cs typeface="Corbel"/>
                <a:sym typeface="Corbel"/>
              </a:rPr>
              <a:t>Question wording &amp; order</a:t>
            </a:r>
          </a:p>
          <a:p>
            <a:pPr marL="0" marR="0" lvl="0" indent="0" algn="l" rtl="0">
              <a:lnSpc>
                <a:spcPct val="100000"/>
              </a:lnSpc>
              <a:spcBef>
                <a:spcPts val="2000"/>
              </a:spcBef>
              <a:spcAft>
                <a:spcPts val="0"/>
              </a:spcAft>
              <a:buClr>
                <a:schemeClr val="accent1"/>
              </a:buClr>
              <a:buSzPct val="25000"/>
              <a:buFont typeface="Noto Sans Symbols"/>
              <a:buNone/>
            </a:pPr>
            <a:r>
              <a:rPr lang="en-GB" sz="2800" b="1" i="0" u="none" strike="noStrike" cap="none">
                <a:solidFill>
                  <a:schemeClr val="lt1"/>
                </a:solidFill>
                <a:latin typeface="Corbel"/>
                <a:ea typeface="Corbel"/>
                <a:cs typeface="Corbel"/>
                <a:sym typeface="Corbel"/>
              </a:rPr>
              <a:t>					Response alternatives</a:t>
            </a:r>
          </a:p>
          <a:p>
            <a:pPr marL="0" marR="0" lvl="0" indent="0" algn="l" rtl="0">
              <a:lnSpc>
                <a:spcPct val="100000"/>
              </a:lnSpc>
              <a:spcBef>
                <a:spcPts val="2000"/>
              </a:spcBef>
              <a:spcAft>
                <a:spcPts val="0"/>
              </a:spcAft>
              <a:buClr>
                <a:schemeClr val="accent1"/>
              </a:buClr>
              <a:buSzPct val="25000"/>
              <a:buFont typeface="Noto Sans Symbols"/>
              <a:buNone/>
            </a:pPr>
            <a:r>
              <a:rPr lang="en-GB" sz="2800" b="1" i="0" u="none" strike="noStrike" cap="none">
                <a:solidFill>
                  <a:schemeClr val="lt1"/>
                </a:solidFill>
                <a:latin typeface="Corbel"/>
                <a:ea typeface="Corbel"/>
                <a:cs typeface="Corbel"/>
                <a:sym typeface="Corbel"/>
              </a:rPr>
              <a:t>					Response scales</a:t>
            </a:r>
          </a:p>
        </p:txBody>
      </p:sp>
      <p:pic>
        <p:nvPicPr>
          <p:cNvPr id="252" name="Shape 252"/>
          <p:cNvPicPr preferRelativeResize="0"/>
          <p:nvPr/>
        </p:nvPicPr>
        <p:blipFill rotWithShape="1">
          <a:blip r:embed="rId3">
            <a:alphaModFix/>
          </a:blip>
          <a:srcRect/>
          <a:stretch/>
        </p:blipFill>
        <p:spPr>
          <a:xfrm>
            <a:off x="395536" y="2132857"/>
            <a:ext cx="3821224" cy="201622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Shape 25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orbel"/>
              <a:buNone/>
            </a:pPr>
            <a:r>
              <a:rPr lang="en-GB" sz="3600" b="1" i="0" u="none" strike="noStrike" cap="none">
                <a:solidFill>
                  <a:schemeClr val="lt1"/>
                </a:solidFill>
                <a:latin typeface="Corbel"/>
                <a:ea typeface="Corbel"/>
                <a:cs typeface="Corbel"/>
                <a:sym typeface="Corbel"/>
              </a:rPr>
              <a:t>Measurement Experiments: Wording</a:t>
            </a:r>
          </a:p>
        </p:txBody>
      </p:sp>
      <p:sp>
        <p:nvSpPr>
          <p:cNvPr id="259" name="Shape 259"/>
          <p:cNvSpPr txBox="1"/>
          <p:nvPr/>
        </p:nvSpPr>
        <p:spPr>
          <a:xfrm>
            <a:off x="152400" y="6477000"/>
            <a:ext cx="3352799" cy="36933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orbel"/>
              <a:buNone/>
            </a:pPr>
            <a:r>
              <a:rPr lang="en-GB" sz="1400" b="0" i="1" u="none" strike="noStrike" cap="none">
                <a:solidFill>
                  <a:schemeClr val="lt1"/>
                </a:solidFill>
                <a:latin typeface="Corbel"/>
                <a:ea typeface="Corbel"/>
                <a:cs typeface="Corbel"/>
                <a:sym typeface="Corbel"/>
              </a:rPr>
              <a:t>Smith (1995)</a:t>
            </a:r>
          </a:p>
        </p:txBody>
      </p:sp>
      <p:sp>
        <p:nvSpPr>
          <p:cNvPr id="260" name="Shape 260"/>
          <p:cNvSpPr txBox="1">
            <a:spLocks noGrp="1"/>
          </p:cNvSpPr>
          <p:nvPr>
            <p:ph type="body" idx="1"/>
          </p:nvPr>
        </p:nvSpPr>
        <p:spPr>
          <a:xfrm>
            <a:off x="228600" y="2057400"/>
            <a:ext cx="8763000" cy="44195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accent1"/>
              </a:buClr>
              <a:buSzPct val="25000"/>
              <a:buFont typeface="Noto Sans Symbols"/>
              <a:buNone/>
            </a:pPr>
            <a:r>
              <a:rPr lang="en-GB" sz="2800" b="1" i="0" u="none" strike="noStrike" cap="none">
                <a:solidFill>
                  <a:schemeClr val="lt1"/>
                </a:solidFill>
                <a:latin typeface="Corbel"/>
                <a:ea typeface="Corbel"/>
                <a:cs typeface="Corbel"/>
                <a:sym typeface="Corbel"/>
              </a:rPr>
              <a:t>Holocaust denial controversy in 1992</a:t>
            </a:r>
          </a:p>
          <a:p>
            <a:pPr marL="0" marR="0" lvl="0" indent="0" algn="l" rtl="0">
              <a:lnSpc>
                <a:spcPct val="100000"/>
              </a:lnSpc>
              <a:spcBef>
                <a:spcPts val="2000"/>
              </a:spcBef>
              <a:spcAft>
                <a:spcPts val="0"/>
              </a:spcAft>
              <a:buClr>
                <a:schemeClr val="accent1"/>
              </a:buClr>
              <a:buSzPct val="25000"/>
              <a:buFont typeface="Noto Sans Symbols"/>
              <a:buNone/>
            </a:pPr>
            <a:r>
              <a:rPr lang="en-GB" sz="2800" b="1" i="0" u="none" strike="noStrike" cap="none">
                <a:solidFill>
                  <a:schemeClr val="lt1"/>
                </a:solidFill>
                <a:latin typeface="Corbel"/>
                <a:ea typeface="Corbel"/>
                <a:cs typeface="Corbel"/>
                <a:sym typeface="Corbel"/>
              </a:rPr>
              <a:t>	Does it seem possible to you that the Holocaust 	never happened?</a:t>
            </a:r>
          </a:p>
          <a:p>
            <a:pPr marL="0" marR="0" lvl="0" indent="0" algn="l" rtl="0">
              <a:lnSpc>
                <a:spcPct val="100000"/>
              </a:lnSpc>
              <a:spcBef>
                <a:spcPts val="2000"/>
              </a:spcBef>
              <a:spcAft>
                <a:spcPts val="0"/>
              </a:spcAft>
              <a:buClr>
                <a:schemeClr val="accent1"/>
              </a:buClr>
              <a:buSzPct val="25000"/>
              <a:buFont typeface="Noto Sans Symbols"/>
              <a:buNone/>
            </a:pPr>
            <a:r>
              <a:rPr lang="en-GB" sz="2800" b="1" i="0" u="none" strike="noStrike" cap="none">
                <a:solidFill>
                  <a:schemeClr val="lt1"/>
                </a:solidFill>
                <a:latin typeface="Corbel"/>
                <a:ea typeface="Corbel"/>
                <a:cs typeface="Corbel"/>
                <a:sym typeface="Corbel"/>
              </a:rPr>
              <a:t>	Does it seem possible or impossible to you that 	the Holocaust never happened?</a:t>
            </a:r>
          </a:p>
          <a:p>
            <a:pPr marL="0" marR="0" lvl="0" indent="0" algn="l" rtl="0">
              <a:lnSpc>
                <a:spcPct val="100000"/>
              </a:lnSpc>
              <a:spcBef>
                <a:spcPts val="2000"/>
              </a:spcBef>
              <a:spcAft>
                <a:spcPts val="0"/>
              </a:spcAft>
              <a:buClr>
                <a:schemeClr val="accent1"/>
              </a:buClr>
              <a:buSzPct val="25000"/>
              <a:buFont typeface="Noto Sans Symbols"/>
              <a:buNone/>
            </a:pPr>
            <a:r>
              <a:rPr lang="en-GB" sz="2800" b="1" i="0" u="none" strike="noStrike" cap="none">
                <a:solidFill>
                  <a:schemeClr val="lt1"/>
                </a:solidFill>
                <a:latin typeface="Corbel"/>
                <a:ea typeface="Corbel"/>
                <a:cs typeface="Corbel"/>
                <a:sym typeface="Corbel"/>
              </a:rPr>
              <a:t>Results suggested that half of Americans were Holocaust “deniers” or “doubters” compared to 5-10% in other surveys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Shape 265"/>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orbel"/>
              <a:buNone/>
            </a:pPr>
            <a:r>
              <a:rPr lang="en-GB" sz="3600" b="1" i="0" u="none" strike="noStrike" cap="none">
                <a:solidFill>
                  <a:schemeClr val="lt1"/>
                </a:solidFill>
                <a:latin typeface="Corbel"/>
                <a:ea typeface="Corbel"/>
                <a:cs typeface="Corbel"/>
                <a:sym typeface="Corbel"/>
              </a:rPr>
              <a:t>Measurement Experiments: Wording</a:t>
            </a:r>
          </a:p>
        </p:txBody>
      </p:sp>
      <p:pic>
        <p:nvPicPr>
          <p:cNvPr id="266" name="Shape 266"/>
          <p:cNvPicPr preferRelativeResize="0">
            <a:picLocks noGrp="1"/>
          </p:cNvPicPr>
          <p:nvPr>
            <p:ph type="body" idx="1"/>
          </p:nvPr>
        </p:nvPicPr>
        <p:blipFill rotWithShape="1">
          <a:blip r:embed="rId3">
            <a:alphaModFix/>
          </a:blip>
          <a:srcRect/>
          <a:stretch/>
        </p:blipFill>
        <p:spPr>
          <a:xfrm>
            <a:off x="1144029" y="2057400"/>
            <a:ext cx="6855937" cy="4267197"/>
          </a:xfrm>
          <a:prstGeom prst="rect">
            <a:avLst/>
          </a:prstGeom>
          <a:noFill/>
          <a:ln>
            <a:noFill/>
          </a:ln>
        </p:spPr>
      </p:pic>
      <p:sp>
        <p:nvSpPr>
          <p:cNvPr id="267" name="Shape 267"/>
          <p:cNvSpPr txBox="1"/>
          <p:nvPr/>
        </p:nvSpPr>
        <p:spPr>
          <a:xfrm>
            <a:off x="152400" y="6477000"/>
            <a:ext cx="3352799" cy="30777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orbel"/>
              <a:buNone/>
            </a:pPr>
            <a:r>
              <a:rPr lang="en-GB" sz="1400" b="0" i="1" u="none" strike="noStrike" cap="none">
                <a:solidFill>
                  <a:schemeClr val="lt1"/>
                </a:solidFill>
                <a:latin typeface="Corbel"/>
                <a:ea typeface="Corbel"/>
                <a:cs typeface="Corbel"/>
                <a:sym typeface="Corbel"/>
              </a:rPr>
              <a:t>Smith (1995)</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Shape 273"/>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orbel"/>
              <a:buNone/>
            </a:pPr>
            <a:r>
              <a:rPr lang="en-GB" sz="3600" b="1" i="0" u="none" strike="noStrike" cap="none">
                <a:solidFill>
                  <a:schemeClr val="lt1"/>
                </a:solidFill>
                <a:latin typeface="Corbel"/>
                <a:ea typeface="Corbel"/>
                <a:cs typeface="Corbel"/>
                <a:sym typeface="Corbel"/>
              </a:rPr>
              <a:t>Measurement Experiments: Order</a:t>
            </a:r>
          </a:p>
        </p:txBody>
      </p:sp>
      <p:pic>
        <p:nvPicPr>
          <p:cNvPr id="274" name="Shape 274"/>
          <p:cNvPicPr preferRelativeResize="0">
            <a:picLocks noGrp="1"/>
          </p:cNvPicPr>
          <p:nvPr>
            <p:ph type="body" idx="1"/>
          </p:nvPr>
        </p:nvPicPr>
        <p:blipFill rotWithShape="1">
          <a:blip r:embed="rId3">
            <a:alphaModFix/>
          </a:blip>
          <a:srcRect/>
          <a:stretch/>
        </p:blipFill>
        <p:spPr>
          <a:xfrm>
            <a:off x="2057399" y="2351566"/>
            <a:ext cx="4876801" cy="4061527"/>
          </a:xfrm>
          <a:prstGeom prst="rect">
            <a:avLst/>
          </a:prstGeom>
          <a:noFill/>
          <a:ln>
            <a:noFill/>
          </a:ln>
        </p:spPr>
      </p:pic>
      <p:sp>
        <p:nvSpPr>
          <p:cNvPr id="275" name="Shape 275"/>
          <p:cNvSpPr txBox="1"/>
          <p:nvPr/>
        </p:nvSpPr>
        <p:spPr>
          <a:xfrm>
            <a:off x="304800" y="1676400"/>
            <a:ext cx="8610599" cy="52321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orbel"/>
              <a:buNone/>
            </a:pPr>
            <a:r>
              <a:rPr lang="en-GB" sz="2800" b="1" i="0" u="none" strike="noStrike" cap="none">
                <a:solidFill>
                  <a:schemeClr val="lt1"/>
                </a:solidFill>
                <a:latin typeface="Corbel"/>
                <a:ea typeface="Corbel"/>
                <a:cs typeface="Corbel"/>
                <a:sym typeface="Corbel"/>
              </a:rPr>
              <a:t>Reciprocity effect: Can results be replicated over time?</a:t>
            </a:r>
          </a:p>
        </p:txBody>
      </p:sp>
      <p:sp>
        <p:nvSpPr>
          <p:cNvPr id="276" name="Shape 276"/>
          <p:cNvSpPr txBox="1"/>
          <p:nvPr/>
        </p:nvSpPr>
        <p:spPr>
          <a:xfrm>
            <a:off x="152400" y="6477000"/>
            <a:ext cx="3352799" cy="30777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orbel"/>
              <a:buNone/>
            </a:pPr>
            <a:r>
              <a:rPr lang="en-GB" sz="1400" b="0" i="1" u="none" strike="noStrike" cap="none">
                <a:solidFill>
                  <a:schemeClr val="lt1"/>
                </a:solidFill>
                <a:latin typeface="Corbel"/>
                <a:ea typeface="Corbel"/>
                <a:cs typeface="Corbel"/>
                <a:sym typeface="Corbel"/>
              </a:rPr>
              <a:t>Schuman (2009)</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Shape 282"/>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orbel"/>
              <a:buNone/>
            </a:pPr>
            <a:r>
              <a:rPr lang="en-GB" sz="3600" b="1" i="0" u="none" strike="noStrike" cap="none">
                <a:solidFill>
                  <a:schemeClr val="lt1"/>
                </a:solidFill>
                <a:latin typeface="Corbel"/>
                <a:ea typeface="Corbel"/>
                <a:cs typeface="Corbel"/>
                <a:sym typeface="Corbel"/>
              </a:rPr>
              <a:t>Measurement Experiments: Order</a:t>
            </a:r>
          </a:p>
        </p:txBody>
      </p:sp>
      <p:sp>
        <p:nvSpPr>
          <p:cNvPr id="283" name="Shape 283"/>
          <p:cNvSpPr txBox="1"/>
          <p:nvPr/>
        </p:nvSpPr>
        <p:spPr>
          <a:xfrm>
            <a:off x="152400" y="1676400"/>
            <a:ext cx="8839199" cy="52321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orbel"/>
              <a:buNone/>
            </a:pPr>
            <a:r>
              <a:rPr lang="en-GB" sz="2800" b="1" i="0" u="none" strike="noStrike" cap="none">
                <a:solidFill>
                  <a:schemeClr val="lt1"/>
                </a:solidFill>
                <a:latin typeface="Corbel"/>
                <a:ea typeface="Corbel"/>
                <a:cs typeface="Corbel"/>
                <a:sym typeface="Corbel"/>
              </a:rPr>
              <a:t>Reciprocity Effect: Can results be replicated over time?</a:t>
            </a:r>
          </a:p>
        </p:txBody>
      </p:sp>
      <p:pic>
        <p:nvPicPr>
          <p:cNvPr id="284" name="Shape 284"/>
          <p:cNvPicPr preferRelativeResize="0">
            <a:picLocks noGrp="1"/>
          </p:cNvPicPr>
          <p:nvPr>
            <p:ph type="body" idx="1"/>
          </p:nvPr>
        </p:nvPicPr>
        <p:blipFill rotWithShape="1">
          <a:blip r:embed="rId3">
            <a:alphaModFix/>
          </a:blip>
          <a:srcRect/>
          <a:stretch/>
        </p:blipFill>
        <p:spPr>
          <a:xfrm>
            <a:off x="482910" y="2971800"/>
            <a:ext cx="8178179" cy="2514599"/>
          </a:xfrm>
          <a:prstGeom prst="rect">
            <a:avLst/>
          </a:prstGeom>
          <a:noFill/>
          <a:ln>
            <a:noFill/>
          </a:ln>
        </p:spPr>
      </p:pic>
      <p:sp>
        <p:nvSpPr>
          <p:cNvPr id="285" name="Shape 285"/>
          <p:cNvSpPr txBox="1"/>
          <p:nvPr/>
        </p:nvSpPr>
        <p:spPr>
          <a:xfrm>
            <a:off x="152400" y="6477000"/>
            <a:ext cx="3886200" cy="30777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orbel"/>
              <a:buNone/>
            </a:pPr>
            <a:r>
              <a:rPr lang="en-GB" sz="1400" b="0" i="1" u="none" strike="noStrike" cap="none">
                <a:solidFill>
                  <a:schemeClr val="lt1"/>
                </a:solidFill>
                <a:latin typeface="Corbel"/>
                <a:ea typeface="Corbel"/>
                <a:cs typeface="Corbel"/>
                <a:sym typeface="Corbel"/>
              </a:rPr>
              <a:t>Schuman &amp; Ludwig (1983)</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Shape 290"/>
          <p:cNvSpPr txBox="1">
            <a:spLocks noGrp="1"/>
          </p:cNvSpPr>
          <p:nvPr>
            <p:ph type="title"/>
          </p:nvPr>
        </p:nvSpPr>
        <p:spPr>
          <a:xfrm>
            <a:off x="0" y="274637"/>
            <a:ext cx="91440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orbel"/>
              <a:buNone/>
            </a:pPr>
            <a:r>
              <a:rPr lang="en-GB" sz="3200" b="1" i="0" u="none" strike="noStrike" cap="none">
                <a:solidFill>
                  <a:schemeClr val="lt1"/>
                </a:solidFill>
                <a:latin typeface="Corbel"/>
                <a:ea typeface="Corbel"/>
                <a:cs typeface="Corbel"/>
                <a:sym typeface="Corbel"/>
              </a:rPr>
              <a:t>Measurement Experiments: Response Alternatives</a:t>
            </a:r>
          </a:p>
          <a:p>
            <a:pPr marL="0" marR="0" lvl="0" indent="0" algn="ctr" rtl="0">
              <a:lnSpc>
                <a:spcPct val="100000"/>
              </a:lnSpc>
              <a:spcBef>
                <a:spcPts val="0"/>
              </a:spcBef>
              <a:spcAft>
                <a:spcPts val="0"/>
              </a:spcAft>
              <a:buClr>
                <a:schemeClr val="lt1"/>
              </a:buClr>
              <a:buSzPct val="25000"/>
              <a:buFont typeface="Corbel"/>
              <a:buNone/>
            </a:pPr>
            <a:r>
              <a:rPr lang="en-GB" sz="3200"/>
              <a:t>(Explicit Middle Alternative)</a:t>
            </a:r>
          </a:p>
        </p:txBody>
      </p:sp>
      <p:sp>
        <p:nvSpPr>
          <p:cNvPr id="291" name="Shape 291"/>
          <p:cNvSpPr txBox="1">
            <a:spLocks noGrp="1"/>
          </p:cNvSpPr>
          <p:nvPr>
            <p:ph type="body" idx="1"/>
          </p:nvPr>
        </p:nvSpPr>
        <p:spPr>
          <a:xfrm>
            <a:off x="457200" y="2057400"/>
            <a:ext cx="8229600" cy="39623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accent1"/>
              </a:buClr>
              <a:buSzPct val="25000"/>
              <a:buFont typeface="Noto Sans Symbols"/>
              <a:buNone/>
            </a:pPr>
            <a:r>
              <a:rPr lang="en-GB"/>
              <a:t>An experiment offering an explicit middle alternative:</a:t>
            </a:r>
          </a:p>
        </p:txBody>
      </p:sp>
      <p:sp>
        <p:nvSpPr>
          <p:cNvPr id="292" name="Shape 292"/>
          <p:cNvSpPr/>
          <p:nvPr/>
        </p:nvSpPr>
        <p:spPr>
          <a:xfrm>
            <a:off x="3813619" y="3244333"/>
            <a:ext cx="1516762" cy="36933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orbel"/>
              <a:buNone/>
            </a:pPr>
            <a:r>
              <a:rPr lang="en-GB" sz="1800" b="0" i="0" u="none" strike="noStrike" cap="none">
                <a:solidFill>
                  <a:schemeClr val="lt1"/>
                </a:solidFill>
                <a:latin typeface="Corbel"/>
                <a:ea typeface="Corbel"/>
                <a:cs typeface="Corbel"/>
                <a:sym typeface="Corbel"/>
              </a:rPr>
              <a:t>Measurement</a:t>
            </a:r>
          </a:p>
        </p:txBody>
      </p:sp>
      <p:pic>
        <p:nvPicPr>
          <p:cNvPr id="293" name="Shape 293"/>
          <p:cNvPicPr preferRelativeResize="0"/>
          <p:nvPr/>
        </p:nvPicPr>
        <p:blipFill>
          <a:blip r:embed="rId3">
            <a:alphaModFix/>
          </a:blip>
          <a:stretch>
            <a:fillRect/>
          </a:stretch>
        </p:blipFill>
        <p:spPr>
          <a:xfrm>
            <a:off x="1562375" y="2700649"/>
            <a:ext cx="6602806" cy="3264649"/>
          </a:xfrm>
          <a:prstGeom prst="rect">
            <a:avLst/>
          </a:prstGeom>
          <a:noFill/>
          <a:ln>
            <a:noFill/>
          </a:ln>
        </p:spPr>
      </p:pic>
      <p:sp>
        <p:nvSpPr>
          <p:cNvPr id="2" name="TextBox 1"/>
          <p:cNvSpPr txBox="1"/>
          <p:nvPr/>
        </p:nvSpPr>
        <p:spPr>
          <a:xfrm>
            <a:off x="114300" y="6454658"/>
            <a:ext cx="2286000" cy="307777"/>
          </a:xfrm>
          <a:prstGeom prst="rect">
            <a:avLst/>
          </a:prstGeom>
          <a:noFill/>
        </p:spPr>
        <p:txBody>
          <a:bodyPr wrap="square" rtlCol="0">
            <a:spAutoFit/>
          </a:bodyPr>
          <a:lstStyle/>
          <a:p>
            <a:r>
              <a:rPr lang="en-US" i="1" dirty="0" smtClean="0">
                <a:solidFill>
                  <a:schemeClr val="bg1"/>
                </a:solidFill>
                <a:latin typeface="Corbel" panose="020B0503020204020204" pitchFamily="34" charset="0"/>
              </a:rPr>
              <a:t>Bishop (1987)</a:t>
            </a:r>
            <a:endParaRPr lang="en-US" i="1" dirty="0">
              <a:solidFill>
                <a:schemeClr val="bg1"/>
              </a:solidFill>
              <a:latin typeface="Corbel" panose="020B0503020204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orbel"/>
              <a:buNone/>
            </a:pPr>
            <a:r>
              <a:rPr lang="en-GB" sz="3600" b="1" i="0" u="none" strike="noStrike" cap="none">
                <a:solidFill>
                  <a:schemeClr val="lt1"/>
                </a:solidFill>
                <a:latin typeface="Corbel"/>
                <a:ea typeface="Corbel"/>
                <a:cs typeface="Corbel"/>
                <a:sym typeface="Corbel"/>
              </a:rPr>
              <a:t>Outline: Session 4</a:t>
            </a:r>
          </a:p>
        </p:txBody>
      </p:sp>
      <p:sp>
        <p:nvSpPr>
          <p:cNvPr id="159" name="Shape 159"/>
          <p:cNvSpPr txBox="1">
            <a:spLocks noGrp="1"/>
          </p:cNvSpPr>
          <p:nvPr>
            <p:ph type="body" idx="1"/>
          </p:nvPr>
        </p:nvSpPr>
        <p:spPr>
          <a:xfrm>
            <a:off x="457200" y="2057400"/>
            <a:ext cx="8291263" cy="446794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accent1"/>
              </a:buClr>
              <a:buSzPct val="25000"/>
              <a:buFont typeface="Noto Sans Symbols"/>
              <a:buNone/>
            </a:pPr>
            <a:r>
              <a:rPr lang="en-GB" sz="2800" b="1" i="0" u="none" strike="noStrike" cap="none">
                <a:solidFill>
                  <a:schemeClr val="lt1"/>
                </a:solidFill>
                <a:latin typeface="Corbel"/>
                <a:ea typeface="Corbel"/>
                <a:cs typeface="Corbel"/>
                <a:sym typeface="Corbel"/>
              </a:rPr>
              <a:t>Continuation of experimental methods examples:</a:t>
            </a:r>
          </a:p>
          <a:p>
            <a:pPr marL="0" marR="0" lvl="0" indent="0" algn="l" rtl="0">
              <a:lnSpc>
                <a:spcPct val="100000"/>
              </a:lnSpc>
              <a:spcBef>
                <a:spcPts val="2000"/>
              </a:spcBef>
              <a:spcAft>
                <a:spcPts val="0"/>
              </a:spcAft>
              <a:buClr>
                <a:schemeClr val="accent1"/>
              </a:buClr>
              <a:buSzPct val="25000"/>
              <a:buFont typeface="Noto Sans Symbols"/>
              <a:buNone/>
            </a:pPr>
            <a:endParaRPr sz="2400" b="1" i="0" u="none" strike="noStrike" cap="none">
              <a:solidFill>
                <a:schemeClr val="lt1"/>
              </a:solidFill>
              <a:latin typeface="Corbel"/>
              <a:ea typeface="Corbel"/>
              <a:cs typeface="Corbel"/>
              <a:sym typeface="Corbel"/>
            </a:endParaRPr>
          </a:p>
          <a:p>
            <a:pPr marL="685800" marR="0" lvl="1" indent="-342900" algn="l" rtl="0">
              <a:lnSpc>
                <a:spcPct val="100000"/>
              </a:lnSpc>
              <a:spcBef>
                <a:spcPts val="600"/>
              </a:spcBef>
              <a:spcAft>
                <a:spcPts val="0"/>
              </a:spcAft>
              <a:buClr>
                <a:schemeClr val="accent2"/>
              </a:buClr>
              <a:buSzPct val="90000"/>
              <a:buFont typeface="Noto Sans Symbols"/>
              <a:buChar char="●"/>
            </a:pPr>
            <a:r>
              <a:rPr lang="en-GB" sz="2600" b="1" i="0" u="none" strike="noStrike" cap="none">
                <a:solidFill>
                  <a:schemeClr val="lt1"/>
                </a:solidFill>
                <a:latin typeface="Corbel"/>
                <a:ea typeface="Corbel"/>
                <a:cs typeface="Corbel"/>
                <a:sym typeface="Corbel"/>
              </a:rPr>
              <a:t>Nonresponse error</a:t>
            </a:r>
          </a:p>
          <a:p>
            <a:pPr marL="685800" marR="0" lvl="1" indent="-368300" algn="l" rtl="0">
              <a:lnSpc>
                <a:spcPct val="100000"/>
              </a:lnSpc>
              <a:spcBef>
                <a:spcPts val="600"/>
              </a:spcBef>
              <a:spcAft>
                <a:spcPts val="0"/>
              </a:spcAft>
              <a:buClr>
                <a:schemeClr val="accent2"/>
              </a:buClr>
              <a:buSzPct val="100000"/>
              <a:buFont typeface="Noto Sans Symbols"/>
              <a:buChar char="●"/>
            </a:pPr>
            <a:r>
              <a:rPr lang="en-GB" sz="2600" b="1" i="0" u="none" strike="noStrike" cap="none">
                <a:solidFill>
                  <a:schemeClr val="lt1"/>
                </a:solidFill>
                <a:latin typeface="Corbel"/>
                <a:ea typeface="Corbel"/>
                <a:cs typeface="Corbel"/>
                <a:sym typeface="Corbel"/>
              </a:rPr>
              <a:t>Processing error</a:t>
            </a:r>
          </a:p>
          <a:p>
            <a:pPr marL="685800" marR="0" lvl="1" indent="-368300" algn="l" rtl="0">
              <a:lnSpc>
                <a:spcPct val="100000"/>
              </a:lnSpc>
              <a:spcBef>
                <a:spcPts val="600"/>
              </a:spcBef>
              <a:spcAft>
                <a:spcPts val="0"/>
              </a:spcAft>
              <a:buClr>
                <a:schemeClr val="accent2"/>
              </a:buClr>
              <a:buSzPct val="100000"/>
              <a:buFont typeface="Noto Sans Symbols"/>
              <a:buChar char="●"/>
            </a:pPr>
            <a:r>
              <a:rPr lang="en-GB" sz="2600" b="1" i="0" u="none" strike="noStrike" cap="none">
                <a:solidFill>
                  <a:schemeClr val="lt1"/>
                </a:solidFill>
                <a:latin typeface="Corbel"/>
                <a:ea typeface="Corbel"/>
                <a:cs typeface="Corbel"/>
                <a:sym typeface="Corbel"/>
              </a:rPr>
              <a:t>Inferential error</a:t>
            </a:r>
          </a:p>
          <a:p>
            <a:pPr marL="685800" marR="0" lvl="1" indent="-342900" algn="l" rtl="0">
              <a:lnSpc>
                <a:spcPct val="100000"/>
              </a:lnSpc>
              <a:spcBef>
                <a:spcPts val="600"/>
              </a:spcBef>
              <a:spcAft>
                <a:spcPts val="0"/>
              </a:spcAft>
              <a:buClr>
                <a:schemeClr val="accent2"/>
              </a:buClr>
              <a:buSzPct val="90000"/>
              <a:buFont typeface="Noto Sans Symbols"/>
              <a:buChar char="●"/>
            </a:pPr>
            <a:r>
              <a:rPr lang="en-GB" sz="2600" b="1" i="0" u="none" strike="noStrike" cap="none">
                <a:solidFill>
                  <a:schemeClr val="lt1"/>
                </a:solidFill>
                <a:latin typeface="Corbel"/>
                <a:ea typeface="Corbel"/>
                <a:cs typeface="Corbel"/>
                <a:sym typeface="Corbel"/>
              </a:rPr>
              <a:t>Questionnaire design</a:t>
            </a:r>
          </a:p>
          <a:p>
            <a:pPr marL="685800" marR="0" lvl="1" indent="-342900" algn="l" rtl="0">
              <a:lnSpc>
                <a:spcPct val="100000"/>
              </a:lnSpc>
              <a:spcBef>
                <a:spcPts val="600"/>
              </a:spcBef>
              <a:spcAft>
                <a:spcPts val="0"/>
              </a:spcAft>
              <a:buClr>
                <a:schemeClr val="accent2"/>
              </a:buClr>
              <a:buSzPct val="90000"/>
              <a:buFont typeface="Noto Sans Symbols"/>
              <a:buChar char="●"/>
            </a:pPr>
            <a:r>
              <a:rPr lang="en-GB" sz="2600" b="1" i="0" u="none" strike="noStrike" cap="none">
                <a:solidFill>
                  <a:schemeClr val="lt1"/>
                </a:solidFill>
                <a:latin typeface="Corbel"/>
                <a:ea typeface="Corbel"/>
                <a:cs typeface="Corbel"/>
                <a:sym typeface="Corbel"/>
              </a:rPr>
              <a:t>Mode effects</a:t>
            </a:r>
          </a:p>
          <a:p>
            <a:pPr marL="457200" marR="0" lvl="0" indent="0" algn="l" rtl="0">
              <a:lnSpc>
                <a:spcPct val="100000"/>
              </a:lnSpc>
              <a:spcBef>
                <a:spcPts val="600"/>
              </a:spcBef>
              <a:spcAft>
                <a:spcPts val="0"/>
              </a:spcAft>
              <a:buClr>
                <a:schemeClr val="accent1"/>
              </a:buClr>
              <a:buSzPct val="25000"/>
              <a:buFont typeface="Noto Sans Symbols"/>
              <a:buNone/>
            </a:pPr>
            <a:endParaRPr sz="2400" b="1" i="0" u="none" strike="noStrike" cap="none">
              <a:solidFill>
                <a:schemeClr val="lt1"/>
              </a:solidFill>
              <a:latin typeface="Corbel"/>
              <a:ea typeface="Corbel"/>
              <a:cs typeface="Corbel"/>
              <a:sym typeface="Corbel"/>
            </a:endParaRPr>
          </a:p>
          <a:p>
            <a:pPr marL="0" marR="0" lvl="0" indent="0" algn="l" rtl="0">
              <a:lnSpc>
                <a:spcPct val="100000"/>
              </a:lnSpc>
              <a:spcBef>
                <a:spcPts val="2000"/>
              </a:spcBef>
              <a:spcAft>
                <a:spcPts val="0"/>
              </a:spcAft>
              <a:buClr>
                <a:schemeClr val="accent1"/>
              </a:buClr>
              <a:buSzPct val="25000"/>
              <a:buFont typeface="Noto Sans Symbols"/>
              <a:buNone/>
            </a:pPr>
            <a:endParaRPr sz="2800" b="1" i="0" u="none" strike="noStrike" cap="none">
              <a:solidFill>
                <a:schemeClr val="lt1"/>
              </a:solidFill>
              <a:latin typeface="Corbel"/>
              <a:ea typeface="Corbel"/>
              <a:cs typeface="Corbel"/>
              <a:sym typeface="Corbe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Shape 298"/>
          <p:cNvSpPr txBox="1">
            <a:spLocks noGrp="1"/>
          </p:cNvSpPr>
          <p:nvPr>
            <p:ph type="title"/>
          </p:nvPr>
        </p:nvSpPr>
        <p:spPr>
          <a:xfrm>
            <a:off x="0" y="274637"/>
            <a:ext cx="91440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orbel"/>
              <a:buNone/>
            </a:pPr>
            <a:r>
              <a:rPr lang="en-GB" sz="3200" b="1" i="0" u="none" strike="noStrike" cap="none">
                <a:solidFill>
                  <a:schemeClr val="lt1"/>
                </a:solidFill>
                <a:latin typeface="Corbel"/>
                <a:ea typeface="Corbel"/>
                <a:cs typeface="Corbel"/>
                <a:sym typeface="Corbel"/>
              </a:rPr>
              <a:t>Measurement Experiments: Response Alternatives</a:t>
            </a:r>
          </a:p>
          <a:p>
            <a:pPr marL="0" marR="0" lvl="0" indent="0" algn="ctr" rtl="0">
              <a:lnSpc>
                <a:spcPct val="100000"/>
              </a:lnSpc>
              <a:spcBef>
                <a:spcPts val="0"/>
              </a:spcBef>
              <a:spcAft>
                <a:spcPts val="0"/>
              </a:spcAft>
              <a:buClr>
                <a:schemeClr val="lt1"/>
              </a:buClr>
              <a:buSzPct val="25000"/>
              <a:buFont typeface="Corbel"/>
              <a:buNone/>
            </a:pPr>
            <a:r>
              <a:rPr lang="en-GB" sz="3200"/>
              <a:t>(Explicit Middle Alternative)</a:t>
            </a:r>
          </a:p>
        </p:txBody>
      </p:sp>
      <p:sp>
        <p:nvSpPr>
          <p:cNvPr id="299" name="Shape 299"/>
          <p:cNvSpPr txBox="1">
            <a:spLocks noGrp="1"/>
          </p:cNvSpPr>
          <p:nvPr>
            <p:ph type="body" idx="1"/>
          </p:nvPr>
        </p:nvSpPr>
        <p:spPr>
          <a:xfrm>
            <a:off x="457200" y="1931670"/>
            <a:ext cx="8229600" cy="39624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accent1"/>
              </a:buClr>
              <a:buSzPct val="25000"/>
              <a:buFont typeface="Noto Sans Symbols"/>
              <a:buNone/>
            </a:pPr>
            <a:r>
              <a:rPr lang="en-GB" dirty="0"/>
              <a:t>An experiment offering an explicit middle alternative:</a:t>
            </a:r>
          </a:p>
        </p:txBody>
      </p:sp>
      <p:pic>
        <p:nvPicPr>
          <p:cNvPr id="300" name="Shape 300"/>
          <p:cNvPicPr preferRelativeResize="0"/>
          <p:nvPr/>
        </p:nvPicPr>
        <p:blipFill>
          <a:blip r:embed="rId3">
            <a:alphaModFix/>
          </a:blip>
          <a:stretch>
            <a:fillRect/>
          </a:stretch>
        </p:blipFill>
        <p:spPr>
          <a:xfrm>
            <a:off x="2027402" y="2577527"/>
            <a:ext cx="5089199" cy="3775125"/>
          </a:xfrm>
          <a:prstGeom prst="rect">
            <a:avLst/>
          </a:prstGeom>
          <a:noFill/>
          <a:ln>
            <a:noFill/>
          </a:ln>
        </p:spPr>
      </p:pic>
      <p:sp>
        <p:nvSpPr>
          <p:cNvPr id="5" name="TextBox 4"/>
          <p:cNvSpPr txBox="1"/>
          <p:nvPr/>
        </p:nvSpPr>
        <p:spPr>
          <a:xfrm>
            <a:off x="114300" y="6454658"/>
            <a:ext cx="2286000" cy="307777"/>
          </a:xfrm>
          <a:prstGeom prst="rect">
            <a:avLst/>
          </a:prstGeom>
          <a:noFill/>
        </p:spPr>
        <p:txBody>
          <a:bodyPr wrap="square" rtlCol="0">
            <a:spAutoFit/>
          </a:bodyPr>
          <a:lstStyle/>
          <a:p>
            <a:r>
              <a:rPr lang="en-US" i="1" dirty="0" smtClean="0">
                <a:solidFill>
                  <a:schemeClr val="bg1"/>
                </a:solidFill>
                <a:latin typeface="Corbel" panose="020B0503020204020204" pitchFamily="34" charset="0"/>
              </a:rPr>
              <a:t>Bishop (1987)</a:t>
            </a:r>
            <a:endParaRPr lang="en-US" i="1" dirty="0">
              <a:solidFill>
                <a:schemeClr val="bg1"/>
              </a:solidFill>
              <a:latin typeface="Corbel" panose="020B0503020204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Shape 305"/>
          <p:cNvSpPr txBox="1">
            <a:spLocks noGrp="1"/>
          </p:cNvSpPr>
          <p:nvPr>
            <p:ph type="title"/>
          </p:nvPr>
        </p:nvSpPr>
        <p:spPr>
          <a:xfrm>
            <a:off x="0" y="274637"/>
            <a:ext cx="91440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orbel"/>
              <a:buNone/>
            </a:pPr>
            <a:r>
              <a:rPr lang="en-GB" sz="3200" b="1" i="0" u="none" strike="noStrike" cap="none">
                <a:solidFill>
                  <a:schemeClr val="lt1"/>
                </a:solidFill>
                <a:latin typeface="Corbel"/>
                <a:ea typeface="Corbel"/>
                <a:cs typeface="Corbel"/>
                <a:sym typeface="Corbel"/>
              </a:rPr>
              <a:t>Measurement Experiments: Response Alternatives</a:t>
            </a:r>
          </a:p>
          <a:p>
            <a:pPr marL="0" marR="0" lvl="0" indent="0" algn="ctr" rtl="0">
              <a:lnSpc>
                <a:spcPct val="100000"/>
              </a:lnSpc>
              <a:spcBef>
                <a:spcPts val="0"/>
              </a:spcBef>
              <a:spcAft>
                <a:spcPts val="0"/>
              </a:spcAft>
              <a:buClr>
                <a:schemeClr val="lt1"/>
              </a:buClr>
              <a:buSzPct val="25000"/>
              <a:buFont typeface="Corbel"/>
              <a:buNone/>
            </a:pPr>
            <a:r>
              <a:rPr lang="en-GB" sz="3200"/>
              <a:t>(Explicit Middle Alternative)</a:t>
            </a:r>
          </a:p>
        </p:txBody>
      </p:sp>
      <p:sp>
        <p:nvSpPr>
          <p:cNvPr id="306" name="Shape 306"/>
          <p:cNvSpPr txBox="1">
            <a:spLocks noGrp="1"/>
          </p:cNvSpPr>
          <p:nvPr>
            <p:ph type="body" idx="1"/>
          </p:nvPr>
        </p:nvSpPr>
        <p:spPr>
          <a:xfrm>
            <a:off x="154425" y="1794510"/>
            <a:ext cx="8928900" cy="4225290"/>
          </a:xfrm>
          <a:prstGeom prst="rect">
            <a:avLst/>
          </a:prstGeom>
          <a:noFill/>
          <a:ln>
            <a:noFill/>
          </a:ln>
        </p:spPr>
        <p:txBody>
          <a:bodyPr lIns="91425" tIns="45700" rIns="91425" bIns="45700" anchor="t" anchorCtr="0">
            <a:noAutofit/>
          </a:bodyPr>
          <a:lstStyle/>
          <a:p>
            <a:pPr marL="800100" marR="0" lvl="0" indent="-342900" algn="l" rtl="0">
              <a:lnSpc>
                <a:spcPct val="100000"/>
              </a:lnSpc>
              <a:spcBef>
                <a:spcPts val="0"/>
              </a:spcBef>
              <a:spcAft>
                <a:spcPts val="0"/>
              </a:spcAft>
              <a:buClr>
                <a:schemeClr val="accent1"/>
              </a:buClr>
              <a:buSzPct val="25000"/>
              <a:buFont typeface="Noto Sans Symbols"/>
              <a:buNone/>
            </a:pPr>
            <a:r>
              <a:rPr lang="en-GB" dirty="0"/>
              <a:t>Variations on an experiment offering an explicit </a:t>
            </a:r>
            <a:r>
              <a:rPr lang="en-GB" dirty="0" smtClean="0"/>
              <a:t>middle alternative</a:t>
            </a:r>
            <a:r>
              <a:rPr lang="en-GB" dirty="0"/>
              <a:t>:</a:t>
            </a:r>
          </a:p>
        </p:txBody>
      </p:sp>
      <p:pic>
        <p:nvPicPr>
          <p:cNvPr id="307" name="Shape 307"/>
          <p:cNvPicPr preferRelativeResize="0"/>
          <p:nvPr/>
        </p:nvPicPr>
        <p:blipFill>
          <a:blip r:embed="rId3">
            <a:alphaModFix/>
          </a:blip>
          <a:stretch>
            <a:fillRect/>
          </a:stretch>
        </p:blipFill>
        <p:spPr>
          <a:xfrm>
            <a:off x="1890700" y="4047594"/>
            <a:ext cx="5089271" cy="2456075"/>
          </a:xfrm>
          <a:prstGeom prst="rect">
            <a:avLst/>
          </a:prstGeom>
          <a:noFill/>
          <a:ln>
            <a:noFill/>
          </a:ln>
        </p:spPr>
      </p:pic>
      <p:pic>
        <p:nvPicPr>
          <p:cNvPr id="308" name="Shape 308"/>
          <p:cNvPicPr preferRelativeResize="0"/>
          <p:nvPr/>
        </p:nvPicPr>
        <p:blipFill>
          <a:blip r:embed="rId4">
            <a:alphaModFix/>
          </a:blip>
          <a:stretch>
            <a:fillRect/>
          </a:stretch>
        </p:blipFill>
        <p:spPr>
          <a:xfrm>
            <a:off x="1890699" y="2576546"/>
            <a:ext cx="5089272" cy="1554420"/>
          </a:xfrm>
          <a:prstGeom prst="rect">
            <a:avLst/>
          </a:prstGeom>
          <a:noFill/>
          <a:ln>
            <a:noFill/>
          </a:ln>
        </p:spPr>
      </p:pic>
      <p:sp>
        <p:nvSpPr>
          <p:cNvPr id="6" name="TextBox 5"/>
          <p:cNvSpPr txBox="1"/>
          <p:nvPr/>
        </p:nvSpPr>
        <p:spPr>
          <a:xfrm>
            <a:off x="114300" y="6454658"/>
            <a:ext cx="2286000" cy="307777"/>
          </a:xfrm>
          <a:prstGeom prst="rect">
            <a:avLst/>
          </a:prstGeom>
          <a:noFill/>
        </p:spPr>
        <p:txBody>
          <a:bodyPr wrap="square" rtlCol="0">
            <a:spAutoFit/>
          </a:bodyPr>
          <a:lstStyle/>
          <a:p>
            <a:r>
              <a:rPr lang="en-US" i="1" dirty="0" smtClean="0">
                <a:solidFill>
                  <a:schemeClr val="bg1"/>
                </a:solidFill>
                <a:latin typeface="Corbel" panose="020B0503020204020204" pitchFamily="34" charset="0"/>
              </a:rPr>
              <a:t>Bishop (1987)</a:t>
            </a:r>
            <a:endParaRPr lang="en-US" i="1" dirty="0">
              <a:solidFill>
                <a:schemeClr val="bg1"/>
              </a:solidFill>
              <a:latin typeface="Corbel" panose="020B0503020204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Shape 313"/>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orbel"/>
              <a:buNone/>
            </a:pPr>
            <a:r>
              <a:rPr lang="en-GB" sz="3240" b="1" i="0" u="none" strike="noStrike" cap="none">
                <a:solidFill>
                  <a:schemeClr val="lt1"/>
                </a:solidFill>
                <a:latin typeface="Corbel"/>
                <a:ea typeface="Corbel"/>
                <a:cs typeface="Corbel"/>
                <a:sym typeface="Corbel"/>
              </a:rPr>
              <a:t>Measurement Experiments: Response Scales</a:t>
            </a:r>
          </a:p>
        </p:txBody>
      </p:sp>
      <p:pic>
        <p:nvPicPr>
          <p:cNvPr id="314" name="Shape 314" descr="Screen Clipping"/>
          <p:cNvPicPr preferRelativeResize="0"/>
          <p:nvPr/>
        </p:nvPicPr>
        <p:blipFill rotWithShape="1">
          <a:blip r:embed="rId3">
            <a:alphaModFix/>
          </a:blip>
          <a:srcRect/>
          <a:stretch/>
        </p:blipFill>
        <p:spPr>
          <a:xfrm>
            <a:off x="1418094" y="1910732"/>
            <a:ext cx="6761017" cy="4387518"/>
          </a:xfrm>
          <a:prstGeom prst="rect">
            <a:avLst/>
          </a:prstGeom>
          <a:noFill/>
          <a:ln>
            <a:noFill/>
          </a:ln>
        </p:spPr>
      </p:pic>
      <p:sp>
        <p:nvSpPr>
          <p:cNvPr id="315" name="Shape 315"/>
          <p:cNvSpPr txBox="1"/>
          <p:nvPr/>
        </p:nvSpPr>
        <p:spPr>
          <a:xfrm>
            <a:off x="123415" y="6444105"/>
            <a:ext cx="4168094" cy="30777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orbel"/>
              <a:buNone/>
            </a:pPr>
            <a:r>
              <a:rPr lang="en-GB" sz="1400" b="0" i="1" u="none" strike="noStrike" cap="none">
                <a:solidFill>
                  <a:schemeClr val="lt1"/>
                </a:solidFill>
                <a:latin typeface="Corbel"/>
                <a:ea typeface="Corbel"/>
                <a:cs typeface="Corbel"/>
                <a:sym typeface="Corbel"/>
              </a:rPr>
              <a:t>Schwarz, Hippler, Deutsch, Strack (1985)</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Shape 32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orbel"/>
              <a:buNone/>
            </a:pPr>
            <a:r>
              <a:rPr lang="en-GB" sz="3600" b="1" i="0" u="none" strike="noStrike" cap="none">
                <a:solidFill>
                  <a:schemeClr val="lt1"/>
                </a:solidFill>
                <a:latin typeface="Corbel"/>
                <a:ea typeface="Corbel"/>
                <a:cs typeface="Corbel"/>
                <a:sym typeface="Corbel"/>
              </a:rPr>
              <a:t>TSE Model: Mode Effects</a:t>
            </a:r>
          </a:p>
        </p:txBody>
      </p:sp>
      <p:sp>
        <p:nvSpPr>
          <p:cNvPr id="322" name="Shape 322"/>
          <p:cNvSpPr txBox="1">
            <a:spLocks noGrp="1"/>
          </p:cNvSpPr>
          <p:nvPr>
            <p:ph type="body" idx="1"/>
          </p:nvPr>
        </p:nvSpPr>
        <p:spPr>
          <a:xfrm>
            <a:off x="152400" y="1752600"/>
            <a:ext cx="8534400" cy="53142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accent1"/>
              </a:buClr>
              <a:buSzPct val="25000"/>
              <a:buFont typeface="Noto Sans Symbols"/>
              <a:buNone/>
            </a:pPr>
            <a:r>
              <a:rPr lang="en-GB" sz="3052" b="1" i="1" u="none" strike="noStrike" cap="none" dirty="0">
                <a:solidFill>
                  <a:schemeClr val="lt1"/>
                </a:solidFill>
                <a:latin typeface="Corbel"/>
                <a:ea typeface="Corbel"/>
                <a:cs typeface="Corbel"/>
                <a:sym typeface="Corbel"/>
              </a:rPr>
              <a:t>Mode is the form of administering or delivering a questionnaire or interview</a:t>
            </a:r>
          </a:p>
          <a:p>
            <a:pPr marL="342900" marR="0" lvl="0" indent="-342900" algn="l" rtl="0">
              <a:lnSpc>
                <a:spcPct val="90000"/>
              </a:lnSpc>
              <a:spcBef>
                <a:spcPts val="2000"/>
              </a:spcBef>
              <a:spcAft>
                <a:spcPts val="0"/>
              </a:spcAft>
              <a:buClr>
                <a:schemeClr val="accent1"/>
              </a:buClr>
              <a:buSzPct val="84553"/>
              <a:buFont typeface="Noto Sans Symbols"/>
              <a:buChar char="●"/>
            </a:pPr>
            <a:r>
              <a:rPr lang="en-GB" sz="3052" b="1" i="0" u="none" strike="noStrike" cap="none" dirty="0">
                <a:solidFill>
                  <a:schemeClr val="lt1"/>
                </a:solidFill>
                <a:latin typeface="Corbel"/>
                <a:ea typeface="Corbel"/>
                <a:cs typeface="Corbel"/>
                <a:sym typeface="Corbel"/>
              </a:rPr>
              <a:t>	Self-administered surveys</a:t>
            </a:r>
          </a:p>
          <a:p>
            <a:pPr marL="0" marR="0" lvl="0" indent="0" algn="l" rtl="0">
              <a:lnSpc>
                <a:spcPct val="90000"/>
              </a:lnSpc>
              <a:spcBef>
                <a:spcPts val="2000"/>
              </a:spcBef>
              <a:spcAft>
                <a:spcPts val="0"/>
              </a:spcAft>
              <a:buClr>
                <a:schemeClr val="accent1"/>
              </a:buClr>
              <a:buSzPct val="25000"/>
              <a:buFont typeface="Noto Sans Symbols"/>
              <a:buNone/>
            </a:pPr>
            <a:r>
              <a:rPr lang="en-GB" sz="3052" b="1" i="0" u="none" strike="noStrike" cap="none" dirty="0">
                <a:solidFill>
                  <a:schemeClr val="lt1"/>
                </a:solidFill>
                <a:latin typeface="Corbel"/>
                <a:ea typeface="Corbel"/>
                <a:cs typeface="Corbel"/>
                <a:sym typeface="Corbel"/>
              </a:rPr>
              <a:t>		Mail/written</a:t>
            </a:r>
          </a:p>
          <a:p>
            <a:pPr marL="0" marR="0" lvl="0" indent="0" algn="l" rtl="0">
              <a:lnSpc>
                <a:spcPct val="90000"/>
              </a:lnSpc>
              <a:spcBef>
                <a:spcPts val="2000"/>
              </a:spcBef>
              <a:spcAft>
                <a:spcPts val="0"/>
              </a:spcAft>
              <a:buClr>
                <a:schemeClr val="accent1"/>
              </a:buClr>
              <a:buSzPct val="25000"/>
              <a:buFont typeface="Noto Sans Symbols"/>
              <a:buNone/>
            </a:pPr>
            <a:r>
              <a:rPr lang="en-GB" sz="3052" b="1" i="0" u="none" strike="noStrike" cap="none" dirty="0">
                <a:solidFill>
                  <a:schemeClr val="lt1"/>
                </a:solidFill>
                <a:latin typeface="Corbel"/>
                <a:ea typeface="Corbel"/>
                <a:cs typeface="Corbel"/>
                <a:sym typeface="Corbel"/>
              </a:rPr>
              <a:t>		Internet</a:t>
            </a:r>
          </a:p>
          <a:p>
            <a:pPr marL="342900" marR="0" lvl="0" indent="-342900" algn="l" rtl="0">
              <a:lnSpc>
                <a:spcPct val="90000"/>
              </a:lnSpc>
              <a:spcBef>
                <a:spcPts val="2000"/>
              </a:spcBef>
              <a:spcAft>
                <a:spcPts val="0"/>
              </a:spcAft>
              <a:buClr>
                <a:schemeClr val="accent1"/>
              </a:buClr>
              <a:buSzPct val="84553"/>
              <a:buFont typeface="Noto Sans Symbols"/>
              <a:buChar char="●"/>
            </a:pPr>
            <a:r>
              <a:rPr lang="en-GB" sz="3052" b="1" i="0" u="none" strike="noStrike" cap="none" dirty="0">
                <a:solidFill>
                  <a:schemeClr val="lt1"/>
                </a:solidFill>
                <a:latin typeface="Corbel"/>
                <a:ea typeface="Corbel"/>
                <a:cs typeface="Corbel"/>
                <a:sym typeface="Corbel"/>
              </a:rPr>
              <a:t>   	 Interviewer Assisted</a:t>
            </a:r>
          </a:p>
          <a:p>
            <a:pPr marL="0" marR="0" lvl="0" indent="0" algn="l" rtl="0">
              <a:lnSpc>
                <a:spcPct val="90000"/>
              </a:lnSpc>
              <a:spcBef>
                <a:spcPts val="2000"/>
              </a:spcBef>
              <a:spcAft>
                <a:spcPts val="0"/>
              </a:spcAft>
              <a:buClr>
                <a:schemeClr val="accent1"/>
              </a:buClr>
              <a:buSzPct val="25000"/>
              <a:buFont typeface="Noto Sans Symbols"/>
              <a:buNone/>
            </a:pPr>
            <a:r>
              <a:rPr lang="en-GB" sz="3052" b="1" i="0" u="none" strike="noStrike" cap="none" dirty="0">
                <a:solidFill>
                  <a:schemeClr val="lt1"/>
                </a:solidFill>
                <a:latin typeface="Corbel"/>
                <a:ea typeface="Corbel"/>
                <a:cs typeface="Corbel"/>
                <a:sym typeface="Corbel"/>
              </a:rPr>
              <a:t>		Phone (cell and landline)</a:t>
            </a:r>
          </a:p>
          <a:p>
            <a:pPr marL="0" marR="0" lvl="0" indent="0" algn="l" rtl="0">
              <a:lnSpc>
                <a:spcPct val="90000"/>
              </a:lnSpc>
              <a:spcBef>
                <a:spcPts val="2000"/>
              </a:spcBef>
              <a:spcAft>
                <a:spcPts val="0"/>
              </a:spcAft>
              <a:buClr>
                <a:schemeClr val="accent1"/>
              </a:buClr>
              <a:buSzPct val="25000"/>
              <a:buFont typeface="Noto Sans Symbols"/>
              <a:buNone/>
            </a:pPr>
            <a:r>
              <a:rPr lang="en-GB" sz="3052" b="1" i="0" u="none" strike="noStrike" cap="none" dirty="0">
                <a:solidFill>
                  <a:schemeClr val="lt1"/>
                </a:solidFill>
                <a:latin typeface="Corbel"/>
                <a:ea typeface="Corbel"/>
                <a:cs typeface="Corbel"/>
                <a:sym typeface="Corbel"/>
              </a:rPr>
              <a:t>		Face-to-face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Shape 327"/>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orbel"/>
              <a:buNone/>
            </a:pPr>
            <a:r>
              <a:rPr lang="en-GB" sz="3600" b="1" i="0" u="none" strike="noStrike" cap="none">
                <a:solidFill>
                  <a:schemeClr val="lt1"/>
                </a:solidFill>
                <a:latin typeface="Corbel"/>
                <a:ea typeface="Corbel"/>
                <a:cs typeface="Corbel"/>
                <a:sym typeface="Corbel"/>
              </a:rPr>
              <a:t>Mail/Written Mode</a:t>
            </a:r>
          </a:p>
        </p:txBody>
      </p:sp>
      <p:sp>
        <p:nvSpPr>
          <p:cNvPr id="328" name="Shape 328"/>
          <p:cNvSpPr txBox="1">
            <a:spLocks noGrp="1"/>
          </p:cNvSpPr>
          <p:nvPr>
            <p:ph type="body" idx="1"/>
          </p:nvPr>
        </p:nvSpPr>
        <p:spPr>
          <a:xfrm>
            <a:off x="228600" y="1981200"/>
            <a:ext cx="8839199" cy="4571999"/>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spcAft>
                <a:spcPts val="0"/>
              </a:spcAft>
              <a:buClr>
                <a:schemeClr val="accent1"/>
              </a:buClr>
              <a:buSzPct val="25000"/>
              <a:buFont typeface="Noto Sans Symbols"/>
              <a:buNone/>
            </a:pPr>
            <a:r>
              <a:rPr lang="en-GB" sz="2805" b="1" i="0" u="sng" strike="noStrike" cap="none" dirty="0">
                <a:solidFill>
                  <a:schemeClr val="lt1"/>
                </a:solidFill>
                <a:latin typeface="Corbel"/>
                <a:ea typeface="Corbel"/>
                <a:cs typeface="Corbel"/>
                <a:sym typeface="Corbel"/>
              </a:rPr>
              <a:t>ADVANTAGES</a:t>
            </a:r>
            <a:r>
              <a:rPr lang="en-GB" sz="2805" b="1" i="0" u="none" strike="noStrike" cap="none" dirty="0">
                <a:solidFill>
                  <a:schemeClr val="lt1"/>
                </a:solidFill>
                <a:latin typeface="Corbel"/>
                <a:ea typeface="Corbel"/>
                <a:cs typeface="Corbel"/>
                <a:sym typeface="Corbel"/>
              </a:rPr>
              <a:t>  			</a:t>
            </a:r>
            <a:r>
              <a:rPr lang="en-GB" sz="2805" b="1" i="0" u="sng" strike="noStrike" cap="none" dirty="0">
                <a:solidFill>
                  <a:schemeClr val="lt1"/>
                </a:solidFill>
                <a:latin typeface="Corbel"/>
                <a:ea typeface="Corbel"/>
                <a:cs typeface="Corbel"/>
                <a:sym typeface="Corbel"/>
              </a:rPr>
              <a:t>DISADVANTAGES</a:t>
            </a:r>
          </a:p>
          <a:p>
            <a:pPr marL="0" marR="0" lvl="0" indent="0" algn="l" rtl="0">
              <a:lnSpc>
                <a:spcPct val="80000"/>
              </a:lnSpc>
              <a:spcBef>
                <a:spcPts val="2000"/>
              </a:spcBef>
              <a:spcAft>
                <a:spcPts val="0"/>
              </a:spcAft>
              <a:buClr>
                <a:schemeClr val="accent1"/>
              </a:buClr>
              <a:buSzPct val="25000"/>
              <a:buFont typeface="Noto Sans Symbols"/>
              <a:buNone/>
            </a:pPr>
            <a:r>
              <a:rPr lang="en-GB" sz="2200" b="1" i="0" u="none" strike="noStrike" cap="none" dirty="0">
                <a:solidFill>
                  <a:schemeClr val="lt1"/>
                </a:solidFill>
                <a:latin typeface="Corbel"/>
                <a:ea typeface="Corbel"/>
                <a:cs typeface="Corbel"/>
                <a:sym typeface="Corbel"/>
              </a:rPr>
              <a:t>    Low cost				   Response rate (&lt;50%)</a:t>
            </a:r>
          </a:p>
          <a:p>
            <a:pPr marL="0" marR="0" lvl="0" indent="0" algn="l" rtl="0">
              <a:lnSpc>
                <a:spcPct val="80000"/>
              </a:lnSpc>
              <a:spcBef>
                <a:spcPts val="2000"/>
              </a:spcBef>
              <a:spcAft>
                <a:spcPts val="0"/>
              </a:spcAft>
              <a:buClr>
                <a:schemeClr val="accent1"/>
              </a:buClr>
              <a:buSzPct val="25000"/>
              <a:buFont typeface="Noto Sans Symbols"/>
              <a:buNone/>
            </a:pPr>
            <a:r>
              <a:rPr lang="en-GB" sz="2200" b="1" i="0" u="none" strike="noStrike" cap="none" dirty="0">
                <a:solidFill>
                  <a:schemeClr val="lt1"/>
                </a:solidFill>
                <a:latin typeface="Corbel"/>
                <a:ea typeface="Corbel"/>
                <a:cs typeface="Corbel"/>
                <a:sym typeface="Corbel"/>
              </a:rPr>
              <a:t>    Large groups				   Data quality (motivation)</a:t>
            </a:r>
          </a:p>
          <a:p>
            <a:pPr marL="0" marR="0" lvl="0" indent="0" algn="l" rtl="0">
              <a:lnSpc>
                <a:spcPct val="80000"/>
              </a:lnSpc>
              <a:spcBef>
                <a:spcPts val="2000"/>
              </a:spcBef>
              <a:spcAft>
                <a:spcPts val="0"/>
              </a:spcAft>
              <a:buClr>
                <a:schemeClr val="accent1"/>
              </a:buClr>
              <a:buSzPct val="25000"/>
              <a:buFont typeface="Noto Sans Symbols"/>
              <a:buNone/>
            </a:pPr>
            <a:r>
              <a:rPr lang="en-GB" sz="2200" b="1" i="0" u="none" strike="noStrike" cap="none" dirty="0">
                <a:solidFill>
                  <a:schemeClr val="lt1"/>
                </a:solidFill>
                <a:latin typeface="Corbel"/>
                <a:ea typeface="Corbel"/>
                <a:cs typeface="Corbel"/>
                <a:sym typeface="Corbel"/>
              </a:rPr>
              <a:t>    Avoids potential researcher bias	   Limited length</a:t>
            </a:r>
          </a:p>
          <a:p>
            <a:pPr marL="0" marR="0" lvl="0" indent="0" algn="l" rtl="0">
              <a:lnSpc>
                <a:spcPct val="80000"/>
              </a:lnSpc>
              <a:spcBef>
                <a:spcPts val="2000"/>
              </a:spcBef>
              <a:spcAft>
                <a:spcPts val="0"/>
              </a:spcAft>
              <a:buClr>
                <a:schemeClr val="accent1"/>
              </a:buClr>
              <a:buSzPct val="25000"/>
              <a:buFont typeface="Noto Sans Symbols"/>
              <a:buNone/>
            </a:pPr>
            <a:r>
              <a:rPr lang="en-GB" sz="2200" b="1" i="0" u="none" strike="noStrike" cap="none" dirty="0">
                <a:solidFill>
                  <a:schemeClr val="lt1"/>
                </a:solidFill>
                <a:latin typeface="Corbel"/>
                <a:ea typeface="Corbel"/>
                <a:cs typeface="Corbel"/>
                <a:sym typeface="Corbel"/>
              </a:rPr>
              <a:t>    Less reactance to other  person	   Can’t control question order</a:t>
            </a:r>
          </a:p>
          <a:p>
            <a:pPr marL="0" marR="0" lvl="0" indent="0" algn="l" rtl="0">
              <a:lnSpc>
                <a:spcPct val="80000"/>
              </a:lnSpc>
              <a:spcBef>
                <a:spcPts val="2000"/>
              </a:spcBef>
              <a:spcAft>
                <a:spcPts val="0"/>
              </a:spcAft>
              <a:buClr>
                <a:schemeClr val="accent1"/>
              </a:buClr>
              <a:buSzPct val="25000"/>
              <a:buFont typeface="Noto Sans Symbols"/>
              <a:buNone/>
            </a:pPr>
            <a:r>
              <a:rPr lang="en-GB" sz="2200" b="1" i="0" u="none" strike="noStrike" cap="none" dirty="0">
                <a:solidFill>
                  <a:schemeClr val="lt1"/>
                </a:solidFill>
                <a:latin typeface="Corbel"/>
                <a:ea typeface="Corbel"/>
                <a:cs typeface="Corbel"/>
                <a:sym typeface="Corbel"/>
              </a:rPr>
              <a:t>    Less pressure for quick response	   Can’t control context (others)    </a:t>
            </a:r>
          </a:p>
          <a:p>
            <a:pPr marL="0" marR="0" lvl="0" indent="0" algn="l" rtl="0">
              <a:lnSpc>
                <a:spcPct val="80000"/>
              </a:lnSpc>
              <a:spcBef>
                <a:spcPts val="2000"/>
              </a:spcBef>
              <a:spcAft>
                <a:spcPts val="0"/>
              </a:spcAft>
              <a:buClr>
                <a:schemeClr val="accent1"/>
              </a:buClr>
              <a:buSzPct val="25000"/>
              <a:buFont typeface="Noto Sans Symbols"/>
              <a:buNone/>
            </a:pPr>
            <a:r>
              <a:rPr lang="en-GB" sz="2200" b="1" i="0" u="none" strike="noStrike" cap="none" dirty="0">
                <a:solidFill>
                  <a:schemeClr val="lt1"/>
                </a:solidFill>
                <a:latin typeface="Corbel"/>
                <a:ea typeface="Corbel"/>
                <a:cs typeface="Corbel"/>
                <a:sym typeface="Corbel"/>
              </a:rPr>
              <a:t>    Feelings of anonymity higher	   Can’t help respondent interpret</a:t>
            </a:r>
          </a:p>
          <a:p>
            <a:pPr marL="0" marR="0" lvl="0" indent="0" algn="l" rtl="0">
              <a:lnSpc>
                <a:spcPct val="80000"/>
              </a:lnSpc>
              <a:spcBef>
                <a:spcPts val="2000"/>
              </a:spcBef>
              <a:spcAft>
                <a:spcPts val="0"/>
              </a:spcAft>
              <a:buClr>
                <a:schemeClr val="accent1"/>
              </a:buClr>
              <a:buSzPct val="25000"/>
              <a:buFont typeface="Noto Sans Symbols"/>
              <a:buNone/>
            </a:pPr>
            <a:r>
              <a:rPr lang="en-GB" sz="2200" b="1" i="0" u="none" strike="noStrike" cap="none" dirty="0">
                <a:solidFill>
                  <a:schemeClr val="lt1"/>
                </a:solidFill>
                <a:latin typeface="Corbel"/>
                <a:ea typeface="Corbel"/>
                <a:cs typeface="Corbel"/>
                <a:sym typeface="Corbel"/>
              </a:rPr>
              <a:t>					   No homeless</a:t>
            </a:r>
          </a:p>
          <a:p>
            <a:pPr marL="0" marR="0" lvl="0" indent="0" algn="l" rtl="0">
              <a:lnSpc>
                <a:spcPct val="80000"/>
              </a:lnSpc>
              <a:spcBef>
                <a:spcPts val="2000"/>
              </a:spcBef>
              <a:spcAft>
                <a:spcPts val="0"/>
              </a:spcAft>
              <a:buClr>
                <a:schemeClr val="accent1"/>
              </a:buClr>
              <a:buSzPct val="25000"/>
              <a:buFont typeface="Noto Sans Symbols"/>
              <a:buNone/>
            </a:pPr>
            <a:endParaRPr sz="2200" b="1" i="0" u="none" strike="noStrike" cap="none" dirty="0">
              <a:solidFill>
                <a:schemeClr val="lt1"/>
              </a:solidFill>
              <a:latin typeface="Corbel"/>
              <a:ea typeface="Corbel"/>
              <a:cs typeface="Corbel"/>
              <a:sym typeface="Corbe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Shape 334"/>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orbel"/>
              <a:buNone/>
            </a:pPr>
            <a:r>
              <a:rPr lang="en-GB" sz="3600" b="1" i="0" u="none" strike="noStrike" cap="none">
                <a:solidFill>
                  <a:schemeClr val="lt1"/>
                </a:solidFill>
                <a:latin typeface="Corbel"/>
                <a:ea typeface="Corbel"/>
                <a:cs typeface="Corbel"/>
                <a:sym typeface="Corbel"/>
              </a:rPr>
              <a:t>Telephone Mode</a:t>
            </a:r>
          </a:p>
        </p:txBody>
      </p:sp>
      <p:sp>
        <p:nvSpPr>
          <p:cNvPr id="335" name="Shape 335"/>
          <p:cNvSpPr txBox="1">
            <a:spLocks noGrp="1"/>
          </p:cNvSpPr>
          <p:nvPr>
            <p:ph type="body" idx="1"/>
          </p:nvPr>
        </p:nvSpPr>
        <p:spPr>
          <a:xfrm>
            <a:off x="152400" y="1676400"/>
            <a:ext cx="8991600" cy="504444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accent1"/>
              </a:buClr>
              <a:buSzPct val="25000"/>
              <a:buFont typeface="Noto Sans Symbols"/>
              <a:buNone/>
            </a:pPr>
            <a:r>
              <a:rPr lang="en-GB" sz="2600" b="1" i="0" u="sng" strike="noStrike" cap="none" dirty="0">
                <a:solidFill>
                  <a:schemeClr val="lt1"/>
                </a:solidFill>
                <a:latin typeface="Corbel"/>
                <a:ea typeface="Corbel"/>
                <a:cs typeface="Corbel"/>
                <a:sym typeface="Corbel"/>
              </a:rPr>
              <a:t>ADVANTAGES</a:t>
            </a:r>
            <a:r>
              <a:rPr lang="en-GB" sz="2600" b="1" i="0" u="none" strike="noStrike" cap="none" dirty="0">
                <a:solidFill>
                  <a:schemeClr val="lt1"/>
                </a:solidFill>
                <a:latin typeface="Corbel"/>
                <a:ea typeface="Corbel"/>
                <a:cs typeface="Corbel"/>
                <a:sym typeface="Corbel"/>
              </a:rPr>
              <a:t>  			</a:t>
            </a:r>
            <a:r>
              <a:rPr lang="en-GB" sz="2600" b="1" i="0" u="sng" strike="noStrike" cap="none" dirty="0">
                <a:solidFill>
                  <a:schemeClr val="lt1"/>
                </a:solidFill>
                <a:latin typeface="Corbel"/>
                <a:ea typeface="Corbel"/>
                <a:cs typeface="Corbel"/>
                <a:sym typeface="Corbel"/>
              </a:rPr>
              <a:t>DISADVANTAGES</a:t>
            </a:r>
          </a:p>
          <a:p>
            <a:pPr marL="0" marR="0" lvl="0" indent="0" algn="l" rtl="0">
              <a:lnSpc>
                <a:spcPct val="100000"/>
              </a:lnSpc>
              <a:spcBef>
                <a:spcPts val="2000"/>
              </a:spcBef>
              <a:spcAft>
                <a:spcPts val="0"/>
              </a:spcAft>
              <a:buClr>
                <a:schemeClr val="accent1"/>
              </a:buClr>
              <a:buSzPct val="25000"/>
              <a:buFont typeface="Noto Sans Symbols"/>
              <a:buNone/>
            </a:pPr>
            <a:r>
              <a:rPr lang="en-GB" sz="1600" b="1" i="0" u="none" strike="noStrike" cap="none" dirty="0">
                <a:solidFill>
                  <a:schemeClr val="lt1"/>
                </a:solidFill>
                <a:latin typeface="Corbel"/>
                <a:ea typeface="Corbel"/>
                <a:cs typeface="Corbel"/>
                <a:sym typeface="Corbel"/>
              </a:rPr>
              <a:t>  Cheaper than face-to-face 	   		   Some interviewer bias</a:t>
            </a:r>
          </a:p>
          <a:p>
            <a:pPr marL="0" marR="0" lvl="0" indent="0" algn="l" rtl="0">
              <a:lnSpc>
                <a:spcPct val="100000"/>
              </a:lnSpc>
              <a:spcBef>
                <a:spcPts val="2000"/>
              </a:spcBef>
              <a:spcAft>
                <a:spcPts val="0"/>
              </a:spcAft>
              <a:buClr>
                <a:schemeClr val="accent1"/>
              </a:buClr>
              <a:buSzPct val="25000"/>
              <a:buFont typeface="Noto Sans Symbols"/>
              <a:buNone/>
            </a:pPr>
            <a:r>
              <a:rPr lang="en-GB" sz="1600" b="1" i="0" u="none" strike="noStrike" cap="none" dirty="0">
                <a:solidFill>
                  <a:schemeClr val="lt1"/>
                </a:solidFill>
                <a:latin typeface="Corbel"/>
                <a:ea typeface="Corbel"/>
                <a:cs typeface="Corbel"/>
                <a:sym typeface="Corbel"/>
              </a:rPr>
              <a:t>  High response rate (almost as high as f-t-f)	   No visual aids</a:t>
            </a:r>
          </a:p>
          <a:p>
            <a:pPr marL="0" marR="0" lvl="0" indent="0" algn="l" rtl="0">
              <a:lnSpc>
                <a:spcPct val="100000"/>
              </a:lnSpc>
              <a:spcBef>
                <a:spcPts val="2000"/>
              </a:spcBef>
              <a:spcAft>
                <a:spcPts val="0"/>
              </a:spcAft>
              <a:buClr>
                <a:schemeClr val="accent1"/>
              </a:buClr>
              <a:buSzPct val="25000"/>
              <a:buFont typeface="Noto Sans Symbols"/>
              <a:buNone/>
            </a:pPr>
            <a:r>
              <a:rPr lang="en-GB" sz="1600" b="1" i="0" u="none" strike="noStrike" cap="none" dirty="0">
                <a:solidFill>
                  <a:schemeClr val="lt1"/>
                </a:solidFill>
                <a:latin typeface="Corbel"/>
                <a:ea typeface="Corbel"/>
                <a:cs typeface="Corbel"/>
                <a:sym typeface="Corbel"/>
              </a:rPr>
              <a:t>   Better supervision of interviewers 		   Complex questions may be difficult</a:t>
            </a:r>
          </a:p>
          <a:p>
            <a:pPr marL="0" marR="0" lvl="0" indent="0" algn="l" rtl="0">
              <a:lnSpc>
                <a:spcPct val="100000"/>
              </a:lnSpc>
              <a:spcBef>
                <a:spcPts val="2000"/>
              </a:spcBef>
              <a:spcAft>
                <a:spcPts val="0"/>
              </a:spcAft>
              <a:buClr>
                <a:schemeClr val="accent1"/>
              </a:buClr>
              <a:buSzPct val="25000"/>
              <a:buFont typeface="Noto Sans Symbols"/>
              <a:buNone/>
            </a:pPr>
            <a:r>
              <a:rPr lang="en-GB" sz="1600" b="1" i="0" u="none" strike="noStrike" cap="none" dirty="0">
                <a:solidFill>
                  <a:schemeClr val="lt1"/>
                </a:solidFill>
                <a:latin typeface="Corbel"/>
                <a:ea typeface="Corbel"/>
                <a:cs typeface="Corbel"/>
                <a:sym typeface="Corbel"/>
              </a:rPr>
              <a:t>    Quick					   Technical problems (nonworking or ineligibles)</a:t>
            </a:r>
          </a:p>
          <a:p>
            <a:pPr marL="0" marR="0" lvl="0" indent="0" algn="l" rtl="0">
              <a:lnSpc>
                <a:spcPct val="100000"/>
              </a:lnSpc>
              <a:spcBef>
                <a:spcPts val="2000"/>
              </a:spcBef>
              <a:spcAft>
                <a:spcPts val="0"/>
              </a:spcAft>
              <a:buClr>
                <a:schemeClr val="accent1"/>
              </a:buClr>
              <a:buSzPct val="25000"/>
              <a:buFont typeface="Noto Sans Symbols"/>
              <a:buNone/>
            </a:pPr>
            <a:r>
              <a:rPr lang="en-GB" sz="1600" b="1" i="0" u="none" strike="noStrike" cap="none" dirty="0">
                <a:solidFill>
                  <a:schemeClr val="lt1"/>
                </a:solidFill>
                <a:latin typeface="Corbel"/>
                <a:ea typeface="Corbel"/>
                <a:cs typeface="Corbel"/>
                <a:sym typeface="Corbel"/>
              </a:rPr>
              <a:t>    Can hear interviewers (cues)			   Can’t see reactions</a:t>
            </a:r>
          </a:p>
          <a:p>
            <a:pPr marL="0" marR="0" lvl="0" indent="0" algn="l" rtl="0">
              <a:lnSpc>
                <a:spcPct val="100000"/>
              </a:lnSpc>
              <a:spcBef>
                <a:spcPts val="2000"/>
              </a:spcBef>
              <a:spcAft>
                <a:spcPts val="0"/>
              </a:spcAft>
              <a:buClr>
                <a:schemeClr val="accent1"/>
              </a:buClr>
              <a:buSzPct val="25000"/>
              <a:buFont typeface="Noto Sans Symbols"/>
              <a:buNone/>
            </a:pPr>
            <a:r>
              <a:rPr lang="en-GB" sz="1600" b="1" i="0" u="none" strike="noStrike" cap="none" dirty="0">
                <a:solidFill>
                  <a:schemeClr val="lt1"/>
                </a:solidFill>
                <a:latin typeface="Corbel"/>
                <a:ea typeface="Corbel"/>
                <a:cs typeface="Corbel"/>
                <a:sym typeface="Corbel"/>
              </a:rPr>
              <a:t>    Random digit </a:t>
            </a:r>
            <a:r>
              <a:rPr lang="en-GB" sz="1600" b="1" i="0" u="none" strike="noStrike" cap="none" dirty="0" err="1">
                <a:solidFill>
                  <a:schemeClr val="lt1"/>
                </a:solidFill>
                <a:latin typeface="Corbel"/>
                <a:ea typeface="Corbel"/>
                <a:cs typeface="Corbel"/>
                <a:sym typeface="Corbel"/>
              </a:rPr>
              <a:t>dialing</a:t>
            </a:r>
            <a:r>
              <a:rPr lang="en-GB" sz="1600" b="1" i="0" u="none" strike="noStrike" cap="none" dirty="0">
                <a:solidFill>
                  <a:schemeClr val="lt1"/>
                </a:solidFill>
                <a:latin typeface="Corbel"/>
                <a:ea typeface="Corbel"/>
                <a:cs typeface="Corbel"/>
                <a:sym typeface="Corbel"/>
              </a:rPr>
              <a:t>			   Caller ID, other technologies</a:t>
            </a:r>
          </a:p>
          <a:p>
            <a:pPr marL="0" marR="0" lvl="0" indent="0" algn="l" rtl="0">
              <a:lnSpc>
                <a:spcPct val="100000"/>
              </a:lnSpc>
              <a:spcBef>
                <a:spcPts val="2000"/>
              </a:spcBef>
              <a:spcAft>
                <a:spcPts val="0"/>
              </a:spcAft>
              <a:buClr>
                <a:schemeClr val="accent1"/>
              </a:buClr>
              <a:buSzPct val="25000"/>
              <a:buFont typeface="Noto Sans Symbols"/>
              <a:buNone/>
            </a:pPr>
            <a:r>
              <a:rPr lang="en-GB" sz="1600" b="1" i="0" u="none" strike="noStrike" cap="none" dirty="0">
                <a:solidFill>
                  <a:schemeClr val="lt1"/>
                </a:solidFill>
                <a:latin typeface="Corbel"/>
                <a:ea typeface="Corbel"/>
                <a:cs typeface="Corbel"/>
                <a:sym typeface="Corbel"/>
              </a:rPr>
              <a:t>    Broad populations</a:t>
            </a:r>
          </a:p>
          <a:p>
            <a:pPr marL="0" marR="0" lvl="0" indent="0" algn="l" rtl="0">
              <a:lnSpc>
                <a:spcPct val="100000"/>
              </a:lnSpc>
              <a:spcBef>
                <a:spcPts val="2000"/>
              </a:spcBef>
              <a:spcAft>
                <a:spcPts val="0"/>
              </a:spcAft>
              <a:buClr>
                <a:schemeClr val="accent1"/>
              </a:buClr>
              <a:buSzPct val="25000"/>
              <a:buFont typeface="Noto Sans Symbols"/>
              <a:buNone/>
            </a:pPr>
            <a:r>
              <a:rPr lang="en-GB" sz="1600" b="1" i="0" u="none" strike="noStrike" cap="none" dirty="0">
                <a:solidFill>
                  <a:schemeClr val="lt1"/>
                </a:solidFill>
                <a:latin typeface="Corbel"/>
                <a:ea typeface="Corbel"/>
                <a:cs typeface="Corbel"/>
                <a:sym typeface="Corbel"/>
              </a:rPr>
              <a:t>   Relatively anonymous </a:t>
            </a:r>
          </a:p>
          <a:p>
            <a:pPr marL="0" marR="0" lvl="0" indent="0" algn="l" rtl="0">
              <a:lnSpc>
                <a:spcPct val="120000"/>
              </a:lnSpc>
              <a:spcBef>
                <a:spcPts val="2000"/>
              </a:spcBef>
              <a:spcAft>
                <a:spcPts val="0"/>
              </a:spcAft>
              <a:buClr>
                <a:schemeClr val="accent1"/>
              </a:buClr>
              <a:buSzPct val="25000"/>
              <a:buFont typeface="Noto Sans Symbols"/>
              <a:buNone/>
            </a:pPr>
            <a:r>
              <a:rPr lang="en-GB" sz="1600" b="1" i="0" u="none" strike="noStrike" cap="none" dirty="0">
                <a:solidFill>
                  <a:schemeClr val="lt1"/>
                </a:solidFill>
                <a:latin typeface="Corbel"/>
                <a:ea typeface="Corbel"/>
                <a:cs typeface="Corbel"/>
                <a:sym typeface="Corbel"/>
              </a:rPr>
              <a:t>   </a:t>
            </a:r>
            <a:r>
              <a:rPr lang="en-GB" sz="1600" b="1" i="0" u="none" strike="noStrike" cap="none" dirty="0" smtClean="0">
                <a:solidFill>
                  <a:schemeClr val="lt1"/>
                </a:solidFill>
                <a:latin typeface="Corbel"/>
                <a:ea typeface="Corbel"/>
                <a:cs typeface="Corbel"/>
                <a:sym typeface="Corbel"/>
              </a:rPr>
              <a:t>Can </a:t>
            </a:r>
            <a:r>
              <a:rPr lang="en-GB" sz="1600" b="1" i="0" u="none" strike="noStrike" cap="none" dirty="0">
                <a:solidFill>
                  <a:schemeClr val="lt1"/>
                </a:solidFill>
                <a:latin typeface="Corbel"/>
                <a:ea typeface="Corbel"/>
                <a:cs typeface="Corbel"/>
                <a:sym typeface="Corbel"/>
              </a:rPr>
              <a:t>follow up, motivate with less researcher bias than f-t-f (good quality data)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Shape 340"/>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orbel"/>
              <a:buNone/>
            </a:pPr>
            <a:r>
              <a:rPr lang="en-GB" sz="3600" b="1" i="0" u="none" strike="noStrike" cap="none">
                <a:solidFill>
                  <a:schemeClr val="lt1"/>
                </a:solidFill>
                <a:latin typeface="Corbel"/>
                <a:ea typeface="Corbel"/>
                <a:cs typeface="Corbel"/>
                <a:sym typeface="Corbel"/>
              </a:rPr>
              <a:t>Face-to-Face (f-t-f) Mode</a:t>
            </a:r>
          </a:p>
        </p:txBody>
      </p:sp>
      <p:sp>
        <p:nvSpPr>
          <p:cNvPr id="341" name="Shape 341"/>
          <p:cNvSpPr txBox="1">
            <a:spLocks noGrp="1"/>
          </p:cNvSpPr>
          <p:nvPr>
            <p:ph type="body" idx="1"/>
          </p:nvPr>
        </p:nvSpPr>
        <p:spPr>
          <a:xfrm>
            <a:off x="228600" y="1828800"/>
            <a:ext cx="8839199" cy="472439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accent1"/>
              </a:buClr>
              <a:buSzPct val="25000"/>
              <a:buFont typeface="Noto Sans Symbols"/>
              <a:buNone/>
            </a:pPr>
            <a:r>
              <a:rPr lang="en-GB" sz="2800" b="1" i="0" u="sng" strike="noStrike" cap="none" dirty="0">
                <a:solidFill>
                  <a:schemeClr val="lt1"/>
                </a:solidFill>
                <a:latin typeface="Corbel"/>
                <a:ea typeface="Corbel"/>
                <a:cs typeface="Corbel"/>
                <a:sym typeface="Corbel"/>
              </a:rPr>
              <a:t>ADVANTAGES</a:t>
            </a:r>
            <a:r>
              <a:rPr lang="en-GB" sz="2800" b="1" i="0" u="none" strike="noStrike" cap="none" dirty="0">
                <a:solidFill>
                  <a:schemeClr val="lt1"/>
                </a:solidFill>
                <a:latin typeface="Corbel"/>
                <a:ea typeface="Corbel"/>
                <a:cs typeface="Corbel"/>
                <a:sym typeface="Corbel"/>
              </a:rPr>
              <a:t>  				</a:t>
            </a:r>
            <a:r>
              <a:rPr lang="en-GB" sz="2800" b="1" i="0" u="sng" strike="noStrike" cap="none" dirty="0">
                <a:solidFill>
                  <a:schemeClr val="lt1"/>
                </a:solidFill>
                <a:latin typeface="Corbel"/>
                <a:ea typeface="Corbel"/>
                <a:cs typeface="Corbel"/>
                <a:sym typeface="Corbel"/>
              </a:rPr>
              <a:t>DISADVANTAGES</a:t>
            </a:r>
          </a:p>
          <a:p>
            <a:pPr marL="0" marR="0" lvl="0" indent="0" algn="l" rtl="0">
              <a:lnSpc>
                <a:spcPct val="100000"/>
              </a:lnSpc>
              <a:spcBef>
                <a:spcPts val="2000"/>
              </a:spcBef>
              <a:spcAft>
                <a:spcPts val="0"/>
              </a:spcAft>
              <a:buClr>
                <a:schemeClr val="accent1"/>
              </a:buClr>
              <a:buSzPct val="25000"/>
              <a:buFont typeface="Noto Sans Symbols"/>
              <a:buNone/>
            </a:pPr>
            <a:r>
              <a:rPr lang="en-GB" sz="2200" b="1" i="0" u="none" strike="noStrike" cap="none" dirty="0">
                <a:solidFill>
                  <a:schemeClr val="lt1"/>
                </a:solidFill>
                <a:latin typeface="Corbel"/>
                <a:ea typeface="Corbel"/>
                <a:cs typeface="Corbel"/>
                <a:sym typeface="Corbel"/>
              </a:rPr>
              <a:t>    Can control, probe, correct, answer  	   Interviewer effects</a:t>
            </a:r>
          </a:p>
          <a:p>
            <a:pPr marL="0" marR="0" lvl="0" indent="0" algn="l" rtl="0">
              <a:lnSpc>
                <a:spcPct val="100000"/>
              </a:lnSpc>
              <a:spcBef>
                <a:spcPts val="2000"/>
              </a:spcBef>
              <a:spcAft>
                <a:spcPts val="0"/>
              </a:spcAft>
              <a:buClr>
                <a:schemeClr val="accent1"/>
              </a:buClr>
              <a:buSzPct val="25000"/>
              <a:buFont typeface="Noto Sans Symbols"/>
              <a:buNone/>
            </a:pPr>
            <a:r>
              <a:rPr lang="en-GB" sz="2200" b="1" i="0" u="none" strike="noStrike" cap="none" dirty="0">
                <a:solidFill>
                  <a:schemeClr val="lt1"/>
                </a:solidFill>
                <a:latin typeface="Corbel"/>
                <a:ea typeface="Corbel"/>
                <a:cs typeface="Corbel"/>
                <a:sym typeface="Corbel"/>
              </a:rPr>
              <a:t>    Visual aids				   	   High cost ($ and time)</a:t>
            </a:r>
          </a:p>
          <a:p>
            <a:pPr marL="0" marR="0" lvl="0" indent="0" algn="l" rtl="0">
              <a:lnSpc>
                <a:spcPct val="100000"/>
              </a:lnSpc>
              <a:spcBef>
                <a:spcPts val="2000"/>
              </a:spcBef>
              <a:spcAft>
                <a:spcPts val="0"/>
              </a:spcAft>
              <a:buClr>
                <a:schemeClr val="accent1"/>
              </a:buClr>
              <a:buSzPct val="25000"/>
              <a:buFont typeface="Noto Sans Symbols"/>
              <a:buNone/>
            </a:pPr>
            <a:r>
              <a:rPr lang="en-GB" sz="2200" b="1" i="0" u="none" strike="noStrike" cap="none" dirty="0">
                <a:solidFill>
                  <a:schemeClr val="lt1"/>
                </a:solidFill>
                <a:latin typeface="Corbel"/>
                <a:ea typeface="Corbel"/>
                <a:cs typeface="Corbel"/>
                <a:sym typeface="Corbel"/>
              </a:rPr>
              <a:t>    Can see reaction			   	   Not anonymous</a:t>
            </a:r>
          </a:p>
          <a:p>
            <a:pPr marL="0" marR="0" lvl="0" indent="0" algn="l" rtl="0">
              <a:lnSpc>
                <a:spcPct val="100000"/>
              </a:lnSpc>
              <a:spcBef>
                <a:spcPts val="2000"/>
              </a:spcBef>
              <a:spcAft>
                <a:spcPts val="0"/>
              </a:spcAft>
              <a:buClr>
                <a:schemeClr val="accent1"/>
              </a:buClr>
              <a:buSzPct val="25000"/>
              <a:buFont typeface="Noto Sans Symbols"/>
              <a:buNone/>
            </a:pPr>
            <a:r>
              <a:rPr lang="en-GB" sz="2200" b="1" i="0" u="none" strike="noStrike" cap="none" dirty="0">
                <a:solidFill>
                  <a:schemeClr val="lt1"/>
                </a:solidFill>
                <a:latin typeface="Corbel"/>
                <a:ea typeface="Corbel"/>
                <a:cs typeface="Corbel"/>
                <a:sym typeface="Corbel"/>
              </a:rPr>
              <a:t>    Data quality high (over 80% response)  </a:t>
            </a:r>
          </a:p>
          <a:p>
            <a:pPr marL="0" marR="0" lvl="0" indent="0" algn="l" rtl="0">
              <a:lnSpc>
                <a:spcPct val="100000"/>
              </a:lnSpc>
              <a:spcBef>
                <a:spcPts val="2000"/>
              </a:spcBef>
              <a:spcAft>
                <a:spcPts val="0"/>
              </a:spcAft>
              <a:buClr>
                <a:schemeClr val="accent1"/>
              </a:buClr>
              <a:buSzPct val="25000"/>
              <a:buFont typeface="Noto Sans Symbols"/>
              <a:buNone/>
            </a:pPr>
            <a:r>
              <a:rPr lang="en-GB" sz="2200" b="1" i="0" u="none" strike="noStrike" cap="none" dirty="0">
                <a:solidFill>
                  <a:schemeClr val="lt1"/>
                </a:solidFill>
                <a:latin typeface="Corbel"/>
                <a:ea typeface="Corbel"/>
                <a:cs typeface="Corbel"/>
                <a:sym typeface="Corbel"/>
              </a:rPr>
              <a:t>    Can motivate and establish rapport</a:t>
            </a:r>
          </a:p>
          <a:p>
            <a:pPr marL="0" marR="0" lvl="0" indent="0" algn="l" rtl="0">
              <a:lnSpc>
                <a:spcPct val="100000"/>
              </a:lnSpc>
              <a:spcBef>
                <a:spcPts val="2000"/>
              </a:spcBef>
              <a:spcAft>
                <a:spcPts val="0"/>
              </a:spcAft>
              <a:buClr>
                <a:schemeClr val="accent1"/>
              </a:buClr>
              <a:buSzPct val="25000"/>
              <a:buFont typeface="Noto Sans Symbols"/>
              <a:buNone/>
            </a:pPr>
            <a:r>
              <a:rPr lang="en-GB" sz="2200" b="1" i="0" u="none" strike="noStrike" cap="none" dirty="0">
                <a:solidFill>
                  <a:schemeClr val="lt1"/>
                </a:solidFill>
                <a:latin typeface="Corbel"/>
                <a:ea typeface="Corbel"/>
                <a:cs typeface="Corbel"/>
                <a:sym typeface="Corbel"/>
              </a:rPr>
              <a:t>    Can be longer than other types</a:t>
            </a:r>
          </a:p>
          <a:p>
            <a:pPr marL="0" marR="0" lvl="0" indent="0" algn="l" rtl="0">
              <a:lnSpc>
                <a:spcPct val="100000"/>
              </a:lnSpc>
              <a:spcBef>
                <a:spcPts val="2000"/>
              </a:spcBef>
              <a:spcAft>
                <a:spcPts val="0"/>
              </a:spcAft>
              <a:buClr>
                <a:schemeClr val="accent1"/>
              </a:buClr>
              <a:buSzPct val="25000"/>
              <a:buFont typeface="Noto Sans Symbols"/>
              <a:buNone/>
            </a:pPr>
            <a:r>
              <a:rPr lang="en-GB" sz="2200" b="1" i="0" u="none" strike="noStrike" cap="none" dirty="0">
                <a:solidFill>
                  <a:schemeClr val="lt1"/>
                </a:solidFill>
                <a:latin typeface="Corbel"/>
                <a:ea typeface="Corbel"/>
                <a:cs typeface="Corbel"/>
                <a:sym typeface="Corbel"/>
              </a:rPr>
              <a:t>    Know who they are</a:t>
            </a:r>
          </a:p>
          <a:p>
            <a:pPr marL="0" marR="0" lvl="0" indent="0" algn="l" rtl="0">
              <a:lnSpc>
                <a:spcPct val="100000"/>
              </a:lnSpc>
              <a:spcBef>
                <a:spcPts val="2000"/>
              </a:spcBef>
              <a:spcAft>
                <a:spcPts val="0"/>
              </a:spcAft>
              <a:buClr>
                <a:schemeClr val="accent1"/>
              </a:buClr>
              <a:buSzPct val="25000"/>
              <a:buFont typeface="Noto Sans Symbols"/>
              <a:buNone/>
            </a:pPr>
            <a:endParaRPr sz="4000" b="1" i="0" u="none" strike="noStrike" cap="none" dirty="0">
              <a:solidFill>
                <a:schemeClr val="lt1"/>
              </a:solidFill>
              <a:latin typeface="Corbel"/>
              <a:ea typeface="Corbel"/>
              <a:cs typeface="Corbel"/>
              <a:sym typeface="Corbe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Shape 346"/>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orbel"/>
              <a:buNone/>
            </a:pPr>
            <a:r>
              <a:rPr lang="en-GB" sz="3600" b="1" i="0" u="none" strike="noStrike" cap="none">
                <a:solidFill>
                  <a:schemeClr val="lt1"/>
                </a:solidFill>
                <a:latin typeface="Corbel"/>
                <a:ea typeface="Corbel"/>
                <a:cs typeface="Corbel"/>
                <a:sym typeface="Corbel"/>
              </a:rPr>
              <a:t>Internet Mode</a:t>
            </a:r>
          </a:p>
        </p:txBody>
      </p:sp>
      <p:sp>
        <p:nvSpPr>
          <p:cNvPr id="347" name="Shape 347"/>
          <p:cNvSpPr txBox="1">
            <a:spLocks noGrp="1"/>
          </p:cNvSpPr>
          <p:nvPr>
            <p:ph type="body" idx="1"/>
          </p:nvPr>
        </p:nvSpPr>
        <p:spPr>
          <a:xfrm>
            <a:off x="114300" y="1752600"/>
            <a:ext cx="8915400" cy="5029199"/>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spcAft>
                <a:spcPts val="0"/>
              </a:spcAft>
              <a:buClr>
                <a:schemeClr val="accent1"/>
              </a:buClr>
              <a:buSzPct val="25000"/>
              <a:buFont typeface="Noto Sans Symbols"/>
              <a:buNone/>
            </a:pPr>
            <a:r>
              <a:rPr lang="en-GB" sz="2590" b="1" i="0" u="sng" strike="noStrike" cap="none" dirty="0">
                <a:solidFill>
                  <a:schemeClr val="lt1"/>
                </a:solidFill>
                <a:latin typeface="Corbel"/>
                <a:ea typeface="Corbel"/>
                <a:cs typeface="Corbel"/>
                <a:sym typeface="Corbel"/>
              </a:rPr>
              <a:t>ADVANTAGES</a:t>
            </a:r>
            <a:r>
              <a:rPr lang="en-GB" sz="2590" b="1" i="0" u="none" strike="noStrike" cap="none" dirty="0">
                <a:solidFill>
                  <a:schemeClr val="lt1"/>
                </a:solidFill>
                <a:latin typeface="Corbel"/>
                <a:ea typeface="Corbel"/>
                <a:cs typeface="Corbel"/>
                <a:sym typeface="Corbel"/>
              </a:rPr>
              <a:t>  			</a:t>
            </a:r>
            <a:r>
              <a:rPr lang="en-GB" sz="2590" b="1" i="0" u="sng" strike="noStrike" cap="none" dirty="0">
                <a:solidFill>
                  <a:schemeClr val="lt1"/>
                </a:solidFill>
                <a:latin typeface="Corbel"/>
                <a:ea typeface="Corbel"/>
                <a:cs typeface="Corbel"/>
                <a:sym typeface="Corbel"/>
              </a:rPr>
              <a:t>DISADVANTAGES</a:t>
            </a:r>
          </a:p>
          <a:p>
            <a:pPr marL="0" marR="0" lvl="0" indent="0" algn="l" rtl="0">
              <a:lnSpc>
                <a:spcPct val="80000"/>
              </a:lnSpc>
              <a:spcBef>
                <a:spcPts val="2000"/>
              </a:spcBef>
              <a:spcAft>
                <a:spcPts val="0"/>
              </a:spcAft>
              <a:buClr>
                <a:schemeClr val="accent1"/>
              </a:buClr>
              <a:buSzPct val="25000"/>
              <a:buFont typeface="Noto Sans Symbols"/>
              <a:buNone/>
            </a:pPr>
            <a:r>
              <a:rPr lang="en-GB" sz="2035" b="1" i="0" u="none" strike="noStrike" cap="none" dirty="0">
                <a:solidFill>
                  <a:schemeClr val="lt1"/>
                </a:solidFill>
                <a:latin typeface="Corbel"/>
                <a:ea typeface="Corbel"/>
                <a:cs typeface="Corbel"/>
                <a:sym typeface="Corbel"/>
              </a:rPr>
              <a:t>    Low cost				   Population may be biased</a:t>
            </a:r>
          </a:p>
          <a:p>
            <a:pPr marL="0" marR="0" lvl="0" indent="0" algn="l" rtl="0">
              <a:lnSpc>
                <a:spcPct val="80000"/>
              </a:lnSpc>
              <a:spcBef>
                <a:spcPts val="2000"/>
              </a:spcBef>
              <a:spcAft>
                <a:spcPts val="0"/>
              </a:spcAft>
              <a:buClr>
                <a:schemeClr val="accent1"/>
              </a:buClr>
              <a:buSzPct val="25000"/>
              <a:buFont typeface="Noto Sans Symbols"/>
              <a:buNone/>
            </a:pPr>
            <a:r>
              <a:rPr lang="en-GB" sz="2035" b="1" i="0" u="none" strike="noStrike" cap="none" dirty="0">
                <a:solidFill>
                  <a:schemeClr val="lt1"/>
                </a:solidFill>
                <a:latin typeface="Corbel"/>
                <a:ea typeface="Corbel"/>
                <a:cs typeface="Corbel"/>
                <a:sym typeface="Corbel"/>
              </a:rPr>
              <a:t>    Very large samples possible		   Honesty</a:t>
            </a:r>
          </a:p>
          <a:p>
            <a:pPr marL="0" marR="0" lvl="0" indent="0" algn="l" rtl="0">
              <a:lnSpc>
                <a:spcPct val="80000"/>
              </a:lnSpc>
              <a:spcBef>
                <a:spcPts val="2000"/>
              </a:spcBef>
              <a:spcAft>
                <a:spcPts val="0"/>
              </a:spcAft>
              <a:buClr>
                <a:schemeClr val="accent1"/>
              </a:buClr>
              <a:buSzPct val="25000"/>
              <a:buFont typeface="Noto Sans Symbols"/>
              <a:buNone/>
            </a:pPr>
            <a:r>
              <a:rPr lang="en-GB" sz="2035" b="1" i="0" u="none" strike="noStrike" cap="none" dirty="0">
                <a:solidFill>
                  <a:schemeClr val="lt1"/>
                </a:solidFill>
                <a:latin typeface="Corbel"/>
                <a:ea typeface="Corbel"/>
                <a:cs typeface="Corbel"/>
                <a:sym typeface="Corbel"/>
              </a:rPr>
              <a:t>    Low cost				   Motivation</a:t>
            </a:r>
          </a:p>
          <a:p>
            <a:pPr marL="0" marR="0" lvl="0" indent="0" algn="l" rtl="0">
              <a:lnSpc>
                <a:spcPct val="80000"/>
              </a:lnSpc>
              <a:spcBef>
                <a:spcPts val="2000"/>
              </a:spcBef>
              <a:spcAft>
                <a:spcPts val="0"/>
              </a:spcAft>
              <a:buClr>
                <a:schemeClr val="accent1"/>
              </a:buClr>
              <a:buSzPct val="25000"/>
              <a:buFont typeface="Noto Sans Symbols"/>
              <a:buNone/>
            </a:pPr>
            <a:r>
              <a:rPr lang="en-GB" sz="2035" b="1" i="0" u="none" strike="noStrike" cap="none" dirty="0">
                <a:solidFill>
                  <a:schemeClr val="lt1"/>
                </a:solidFill>
                <a:latin typeface="Corbel"/>
                <a:ea typeface="Corbel"/>
                <a:cs typeface="Corbel"/>
                <a:sym typeface="Corbel"/>
              </a:rPr>
              <a:t>    Little human input needed		   Requires some skill, equipment</a:t>
            </a:r>
          </a:p>
          <a:p>
            <a:pPr marL="0" marR="0" lvl="0" indent="0" algn="l" rtl="0">
              <a:lnSpc>
                <a:spcPct val="80000"/>
              </a:lnSpc>
              <a:spcBef>
                <a:spcPts val="2000"/>
              </a:spcBef>
              <a:spcAft>
                <a:spcPts val="0"/>
              </a:spcAft>
              <a:buClr>
                <a:schemeClr val="accent1"/>
              </a:buClr>
              <a:buSzPct val="25000"/>
              <a:buFont typeface="Noto Sans Symbols"/>
              <a:buNone/>
            </a:pPr>
            <a:r>
              <a:rPr lang="en-GB" sz="2035" b="1" i="0" u="none" strike="noStrike" cap="none" dirty="0">
                <a:solidFill>
                  <a:schemeClr val="lt1"/>
                </a:solidFill>
                <a:latin typeface="Corbel"/>
                <a:ea typeface="Corbel"/>
                <a:cs typeface="Corbel"/>
                <a:sym typeface="Corbel"/>
              </a:rPr>
              <a:t>    Anonymity?				   Get less detailed answers</a:t>
            </a:r>
          </a:p>
          <a:p>
            <a:pPr marL="0" marR="0" lvl="0" indent="0" algn="l" rtl="0">
              <a:lnSpc>
                <a:spcPct val="80000"/>
              </a:lnSpc>
              <a:spcBef>
                <a:spcPts val="2000"/>
              </a:spcBef>
              <a:spcAft>
                <a:spcPts val="0"/>
              </a:spcAft>
              <a:buClr>
                <a:schemeClr val="accent1"/>
              </a:buClr>
              <a:buSzPct val="25000"/>
              <a:buFont typeface="Noto Sans Symbols"/>
              <a:buNone/>
            </a:pPr>
            <a:r>
              <a:rPr lang="en-GB" sz="2035" b="1" i="0" u="none" strike="noStrike" cap="none" dirty="0">
                <a:solidFill>
                  <a:schemeClr val="lt1"/>
                </a:solidFill>
                <a:latin typeface="Corbel"/>
                <a:ea typeface="Corbel"/>
                <a:cs typeface="Corbel"/>
                <a:sym typeface="Corbel"/>
              </a:rPr>
              <a:t>    Avoid researcher bias			   No knowledge of who respondent is</a:t>
            </a:r>
          </a:p>
          <a:p>
            <a:pPr marL="0" marR="0" lvl="0" indent="0" algn="l" rtl="0">
              <a:lnSpc>
                <a:spcPct val="80000"/>
              </a:lnSpc>
              <a:spcBef>
                <a:spcPts val="2000"/>
              </a:spcBef>
              <a:spcAft>
                <a:spcPts val="0"/>
              </a:spcAft>
              <a:buClr>
                <a:schemeClr val="accent1"/>
              </a:buClr>
              <a:buSzPct val="25000"/>
              <a:buFont typeface="Noto Sans Symbols"/>
              <a:buNone/>
            </a:pPr>
            <a:r>
              <a:rPr lang="en-GB" sz="2035" b="1" i="0" u="none" strike="noStrike" cap="none" dirty="0">
                <a:solidFill>
                  <a:schemeClr val="lt1"/>
                </a:solidFill>
                <a:latin typeface="Corbel"/>
                <a:ea typeface="Corbel"/>
                <a:cs typeface="Corbel"/>
                <a:sym typeface="Corbel"/>
              </a:rPr>
              <a:t>    Visual and audio aids    </a:t>
            </a:r>
          </a:p>
          <a:p>
            <a:pPr marL="0" marR="0" lvl="0" indent="0" algn="l" rtl="0">
              <a:lnSpc>
                <a:spcPct val="80000"/>
              </a:lnSpc>
              <a:spcBef>
                <a:spcPts val="2000"/>
              </a:spcBef>
              <a:spcAft>
                <a:spcPts val="0"/>
              </a:spcAft>
              <a:buClr>
                <a:schemeClr val="accent1"/>
              </a:buClr>
              <a:buSzPct val="25000"/>
              <a:buFont typeface="Noto Sans Symbols"/>
              <a:buNone/>
            </a:pPr>
            <a:r>
              <a:rPr lang="en-GB" sz="2035" b="1" i="0" u="none" strike="noStrike" cap="none" dirty="0">
                <a:solidFill>
                  <a:schemeClr val="lt1"/>
                </a:solidFill>
                <a:latin typeface="Corbel"/>
                <a:ea typeface="Corbel"/>
                <a:cs typeface="Corbel"/>
                <a:sym typeface="Corbel"/>
              </a:rPr>
              <a:t>    Can use multiple languages and/or have links to more information</a:t>
            </a:r>
          </a:p>
          <a:p>
            <a:pPr marL="0" marR="0" lvl="0" indent="0" algn="l" rtl="0">
              <a:lnSpc>
                <a:spcPct val="80000"/>
              </a:lnSpc>
              <a:spcBef>
                <a:spcPts val="2000"/>
              </a:spcBef>
              <a:spcAft>
                <a:spcPts val="0"/>
              </a:spcAft>
              <a:buClr>
                <a:schemeClr val="accent1"/>
              </a:buClr>
              <a:buSzPct val="25000"/>
              <a:buFont typeface="Noto Sans Symbols"/>
              <a:buNone/>
            </a:pPr>
            <a:r>
              <a:rPr lang="en-GB" sz="2035" b="1" i="0" u="none" strike="noStrike" cap="none" dirty="0">
                <a:solidFill>
                  <a:schemeClr val="lt1"/>
                </a:solidFill>
                <a:latin typeface="Corbel"/>
                <a:ea typeface="Corbel"/>
                <a:cs typeface="Corbel"/>
                <a:sym typeface="Corbel"/>
              </a:rPr>
              <a:t>    Can get large geographic region/cross-national</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Shape 353"/>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orbel"/>
              <a:buNone/>
            </a:pPr>
            <a:r>
              <a:rPr lang="en-GB" sz="3600" b="1" i="0" u="none" strike="noStrike" cap="none">
                <a:solidFill>
                  <a:schemeClr val="lt1"/>
                </a:solidFill>
                <a:latin typeface="Corbel"/>
                <a:ea typeface="Corbel"/>
                <a:cs typeface="Corbel"/>
                <a:sym typeface="Corbel"/>
              </a:rPr>
              <a:t>Mixed Mode Designs and Mode Effects</a:t>
            </a:r>
          </a:p>
        </p:txBody>
      </p:sp>
      <p:sp>
        <p:nvSpPr>
          <p:cNvPr id="354" name="Shape 354"/>
          <p:cNvSpPr txBox="1">
            <a:spLocks noGrp="1"/>
          </p:cNvSpPr>
          <p:nvPr>
            <p:ph type="body" idx="1"/>
          </p:nvPr>
        </p:nvSpPr>
        <p:spPr>
          <a:xfrm>
            <a:off x="457200" y="2057400"/>
            <a:ext cx="8534399" cy="3962399"/>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accent1"/>
              </a:buClr>
              <a:buSzPct val="90000"/>
              <a:buFont typeface="Noto Sans Symbols"/>
              <a:buChar char="●"/>
            </a:pPr>
            <a:r>
              <a:rPr lang="en-GB" sz="2800" b="1" i="0" u="none" strike="noStrike" cap="none">
                <a:solidFill>
                  <a:schemeClr val="lt1"/>
                </a:solidFill>
                <a:latin typeface="Corbel"/>
                <a:ea typeface="Corbel"/>
                <a:cs typeface="Corbel"/>
                <a:sym typeface="Corbel"/>
              </a:rPr>
              <a:t>Concerns about response rates and costs drive interest in mixed mode designs</a:t>
            </a:r>
          </a:p>
          <a:p>
            <a:pPr marL="0" marR="0" lvl="0" indent="0" algn="l" rtl="0">
              <a:lnSpc>
                <a:spcPct val="90000"/>
              </a:lnSpc>
              <a:spcBef>
                <a:spcPts val="2000"/>
              </a:spcBef>
              <a:spcAft>
                <a:spcPts val="0"/>
              </a:spcAft>
              <a:buClr>
                <a:schemeClr val="accent1"/>
              </a:buClr>
              <a:buSzPct val="25000"/>
              <a:buFont typeface="Noto Sans Symbols"/>
              <a:buNone/>
            </a:pPr>
            <a:endParaRPr sz="2800" b="1" i="0" u="none" strike="noStrike" cap="none">
              <a:solidFill>
                <a:schemeClr val="lt1"/>
              </a:solidFill>
              <a:latin typeface="Corbel"/>
              <a:ea typeface="Corbel"/>
              <a:cs typeface="Corbel"/>
              <a:sym typeface="Corbel"/>
            </a:endParaRPr>
          </a:p>
          <a:p>
            <a:pPr marL="342900" marR="0" lvl="0" indent="-342900" algn="l" rtl="0">
              <a:lnSpc>
                <a:spcPct val="90000"/>
              </a:lnSpc>
              <a:spcBef>
                <a:spcPts val="2000"/>
              </a:spcBef>
              <a:spcAft>
                <a:spcPts val="0"/>
              </a:spcAft>
              <a:buClr>
                <a:schemeClr val="accent1"/>
              </a:buClr>
              <a:buSzPct val="90000"/>
              <a:buFont typeface="Noto Sans Symbols"/>
              <a:buChar char="●"/>
            </a:pPr>
            <a:r>
              <a:rPr lang="en-GB" sz="2800" b="1" i="0" u="none" strike="noStrike" cap="none">
                <a:solidFill>
                  <a:schemeClr val="lt1"/>
                </a:solidFill>
                <a:latin typeface="Corbel"/>
                <a:ea typeface="Corbel"/>
                <a:cs typeface="Corbel"/>
                <a:sym typeface="Corbel"/>
              </a:rPr>
              <a:t>But will the data from different modes be comparable?</a:t>
            </a:r>
          </a:p>
          <a:p>
            <a:pPr marL="0" marR="0" lvl="0" indent="0" algn="l" rtl="0">
              <a:lnSpc>
                <a:spcPct val="90000"/>
              </a:lnSpc>
              <a:spcBef>
                <a:spcPts val="2000"/>
              </a:spcBef>
              <a:spcAft>
                <a:spcPts val="0"/>
              </a:spcAft>
              <a:buClr>
                <a:schemeClr val="accent1"/>
              </a:buClr>
              <a:buSzPct val="25000"/>
              <a:buFont typeface="Noto Sans Symbols"/>
              <a:buNone/>
            </a:pPr>
            <a:endParaRPr sz="2800" b="1" i="0" u="none" strike="noStrike" cap="none">
              <a:solidFill>
                <a:schemeClr val="lt1"/>
              </a:solidFill>
              <a:latin typeface="Corbel"/>
              <a:ea typeface="Corbel"/>
              <a:cs typeface="Corbel"/>
              <a:sym typeface="Corbel"/>
            </a:endParaRPr>
          </a:p>
          <a:p>
            <a:pPr marL="342900" marR="0" lvl="0" indent="-342900" algn="l" rtl="0">
              <a:lnSpc>
                <a:spcPct val="90000"/>
              </a:lnSpc>
              <a:spcBef>
                <a:spcPts val="2000"/>
              </a:spcBef>
              <a:spcAft>
                <a:spcPts val="0"/>
              </a:spcAft>
              <a:buClr>
                <a:schemeClr val="accent1"/>
              </a:buClr>
              <a:buSzPct val="90000"/>
              <a:buFont typeface="Noto Sans Symbols"/>
              <a:buChar char="●"/>
            </a:pPr>
            <a:r>
              <a:rPr lang="en-GB" sz="2800" b="1" i="0" u="none" strike="noStrike" cap="none">
                <a:solidFill>
                  <a:schemeClr val="lt1"/>
                </a:solidFill>
                <a:latin typeface="Corbel"/>
                <a:ea typeface="Corbel"/>
                <a:cs typeface="Corbel"/>
                <a:sym typeface="Corbel"/>
              </a:rPr>
              <a:t>The problem of observational data</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Shape 360"/>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orbel"/>
              <a:buNone/>
            </a:pPr>
            <a:r>
              <a:rPr lang="en-GB" sz="3600" b="1" i="0" u="none" strike="noStrike" cap="none">
                <a:solidFill>
                  <a:schemeClr val="lt1"/>
                </a:solidFill>
                <a:latin typeface="Corbel"/>
                <a:ea typeface="Corbel"/>
                <a:cs typeface="Corbel"/>
                <a:sym typeface="Corbel"/>
              </a:rPr>
              <a:t>TSE Model: Mode Effects</a:t>
            </a:r>
          </a:p>
        </p:txBody>
      </p:sp>
      <p:pic>
        <p:nvPicPr>
          <p:cNvPr id="361" name="Shape 361"/>
          <p:cNvPicPr preferRelativeResize="0">
            <a:picLocks noGrp="1"/>
          </p:cNvPicPr>
          <p:nvPr>
            <p:ph type="body" idx="1"/>
          </p:nvPr>
        </p:nvPicPr>
        <p:blipFill rotWithShape="1">
          <a:blip r:embed="rId3">
            <a:alphaModFix/>
          </a:blip>
          <a:srcRect/>
          <a:stretch/>
        </p:blipFill>
        <p:spPr>
          <a:xfrm>
            <a:off x="263663" y="2743200"/>
            <a:ext cx="8616665" cy="3400447"/>
          </a:xfrm>
          <a:prstGeom prst="rect">
            <a:avLst/>
          </a:prstGeom>
          <a:noFill/>
          <a:ln>
            <a:noFill/>
          </a:ln>
        </p:spPr>
      </p:pic>
      <p:sp>
        <p:nvSpPr>
          <p:cNvPr id="362" name="Shape 362"/>
          <p:cNvSpPr txBox="1"/>
          <p:nvPr/>
        </p:nvSpPr>
        <p:spPr>
          <a:xfrm>
            <a:off x="185381" y="6430962"/>
            <a:ext cx="8534399" cy="30777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orbel"/>
              <a:buNone/>
            </a:pPr>
            <a:r>
              <a:rPr lang="en-GB" sz="1400" b="0" i="1" u="none" strike="noStrike" cap="none">
                <a:solidFill>
                  <a:schemeClr val="lt1"/>
                </a:solidFill>
                <a:latin typeface="Corbel"/>
                <a:ea typeface="Corbel"/>
                <a:cs typeface="Corbel"/>
                <a:sym typeface="Corbel"/>
              </a:rPr>
              <a:t>Kennedy and Everett (2011)</a:t>
            </a:r>
          </a:p>
        </p:txBody>
      </p:sp>
      <p:sp>
        <p:nvSpPr>
          <p:cNvPr id="363" name="Shape 363"/>
          <p:cNvSpPr txBox="1"/>
          <p:nvPr/>
        </p:nvSpPr>
        <p:spPr>
          <a:xfrm>
            <a:off x="304800" y="1827191"/>
            <a:ext cx="8686800" cy="95410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orbel"/>
              <a:buNone/>
            </a:pPr>
            <a:r>
              <a:rPr lang="en-GB" sz="2800" b="1" i="0" u="none" strike="noStrike" cap="none">
                <a:solidFill>
                  <a:schemeClr val="lt1"/>
                </a:solidFill>
                <a:latin typeface="Corbel"/>
                <a:ea typeface="Corbel"/>
                <a:cs typeface="Corbel"/>
                <a:sym typeface="Corbel"/>
              </a:rPr>
              <a:t>A way to deal with random assignment in an evaluation of cell phone and landline samples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orbel"/>
              <a:buNone/>
            </a:pPr>
            <a:r>
              <a:rPr lang="en-GB" sz="3600" b="1" i="0" u="none" strike="noStrike" cap="none">
                <a:solidFill>
                  <a:schemeClr val="lt1"/>
                </a:solidFill>
                <a:latin typeface="Corbel"/>
                <a:ea typeface="Corbel"/>
                <a:cs typeface="Corbel"/>
                <a:sym typeface="Corbel"/>
              </a:rPr>
              <a:t>Outline: Session 4</a:t>
            </a:r>
          </a:p>
        </p:txBody>
      </p:sp>
      <p:sp>
        <p:nvSpPr>
          <p:cNvPr id="166" name="Shape 166"/>
          <p:cNvSpPr txBox="1">
            <a:spLocks noGrp="1"/>
          </p:cNvSpPr>
          <p:nvPr>
            <p:ph type="body" idx="1"/>
          </p:nvPr>
        </p:nvSpPr>
        <p:spPr>
          <a:xfrm>
            <a:off x="457200" y="2057400"/>
            <a:ext cx="8291399" cy="44679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accent1"/>
              </a:buClr>
              <a:buSzPct val="90000"/>
              <a:buFont typeface="Noto Sans Symbols"/>
              <a:buChar char="●"/>
            </a:pPr>
            <a:r>
              <a:rPr lang="en-GB" sz="2800" b="1" i="0" u="none" strike="noStrike" cap="none">
                <a:solidFill>
                  <a:schemeClr val="lt1"/>
                </a:solidFill>
                <a:latin typeface="Corbel"/>
                <a:ea typeface="Corbel"/>
                <a:cs typeface="Corbel"/>
                <a:sym typeface="Corbel"/>
              </a:rPr>
              <a:t>Continuation of the discussion of methodological experiments within the TSE model of the survey process</a:t>
            </a:r>
          </a:p>
          <a:p>
            <a:pPr marL="342900" marR="0" lvl="0" indent="-342900" algn="l" rtl="0">
              <a:lnSpc>
                <a:spcPct val="100000"/>
              </a:lnSpc>
              <a:spcBef>
                <a:spcPts val="2000"/>
              </a:spcBef>
              <a:spcAft>
                <a:spcPts val="0"/>
              </a:spcAft>
              <a:buClr>
                <a:schemeClr val="accent1"/>
              </a:buClr>
              <a:buSzPct val="90000"/>
              <a:buFont typeface="Noto Sans Symbols"/>
              <a:buChar char="●"/>
            </a:pPr>
            <a:r>
              <a:rPr lang="en-GB" sz="2800" b="1" i="0" u="none" strike="noStrike" cap="none">
                <a:solidFill>
                  <a:schemeClr val="lt1"/>
                </a:solidFill>
                <a:latin typeface="Corbel"/>
                <a:ea typeface="Corbel"/>
                <a:cs typeface="Corbel"/>
                <a:sym typeface="Corbel"/>
              </a:rPr>
              <a:t>By the end of this session, you should have an understanding of how methodological experiments can improve the measurement in your surveys</a:t>
            </a:r>
          </a:p>
          <a:p>
            <a:pPr marL="0" marR="0" lvl="0" indent="0" algn="l" rtl="0">
              <a:lnSpc>
                <a:spcPct val="100000"/>
              </a:lnSpc>
              <a:spcBef>
                <a:spcPts val="2000"/>
              </a:spcBef>
              <a:spcAft>
                <a:spcPts val="0"/>
              </a:spcAft>
              <a:buClr>
                <a:schemeClr val="accent1"/>
              </a:buClr>
              <a:buSzPct val="25000"/>
              <a:buFont typeface="Noto Sans Symbols"/>
              <a:buNone/>
            </a:pPr>
            <a:endParaRPr sz="2800" b="1" i="0" u="none" strike="noStrike" cap="none">
              <a:solidFill>
                <a:schemeClr val="lt1"/>
              </a:solidFill>
              <a:latin typeface="Corbel"/>
              <a:ea typeface="Corbel"/>
              <a:cs typeface="Corbel"/>
              <a:sym typeface="Corbe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Shape 369"/>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orbel"/>
              <a:buNone/>
            </a:pPr>
            <a:r>
              <a:rPr lang="en-GB" sz="3600" b="1" i="0" u="none" strike="noStrike" cap="none">
                <a:solidFill>
                  <a:schemeClr val="lt1"/>
                </a:solidFill>
                <a:latin typeface="Corbel"/>
                <a:ea typeface="Corbel"/>
                <a:cs typeface="Corbel"/>
                <a:sym typeface="Corbel"/>
              </a:rPr>
              <a:t>TSE Model: Mode Effects</a:t>
            </a:r>
          </a:p>
        </p:txBody>
      </p:sp>
      <p:pic>
        <p:nvPicPr>
          <p:cNvPr id="370" name="Shape 370"/>
          <p:cNvPicPr preferRelativeResize="0">
            <a:picLocks noGrp="1"/>
          </p:cNvPicPr>
          <p:nvPr>
            <p:ph type="body" idx="1"/>
          </p:nvPr>
        </p:nvPicPr>
        <p:blipFill rotWithShape="1">
          <a:blip r:embed="rId3">
            <a:alphaModFix/>
          </a:blip>
          <a:srcRect/>
          <a:stretch/>
        </p:blipFill>
        <p:spPr>
          <a:xfrm>
            <a:off x="1828800" y="2258405"/>
            <a:ext cx="5978024" cy="4224576"/>
          </a:xfrm>
          <a:prstGeom prst="rect">
            <a:avLst/>
          </a:prstGeom>
          <a:noFill/>
          <a:ln>
            <a:noFill/>
          </a:ln>
        </p:spPr>
      </p:pic>
      <p:sp>
        <p:nvSpPr>
          <p:cNvPr id="371" name="Shape 371"/>
          <p:cNvSpPr txBox="1"/>
          <p:nvPr/>
        </p:nvSpPr>
        <p:spPr>
          <a:xfrm>
            <a:off x="152400" y="6482980"/>
            <a:ext cx="8534399" cy="30777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orbel"/>
              <a:buNone/>
            </a:pPr>
            <a:r>
              <a:rPr lang="en-GB" sz="1400" b="0" i="1" u="none" strike="noStrike" cap="none">
                <a:solidFill>
                  <a:schemeClr val="lt1"/>
                </a:solidFill>
                <a:latin typeface="Corbel"/>
                <a:ea typeface="Corbel"/>
                <a:cs typeface="Corbel"/>
                <a:sym typeface="Corbel"/>
              </a:rPr>
              <a:t>Kennedy and Everett (2011)</a:t>
            </a:r>
          </a:p>
        </p:txBody>
      </p:sp>
      <p:sp>
        <p:nvSpPr>
          <p:cNvPr id="372" name="Shape 372"/>
          <p:cNvSpPr txBox="1"/>
          <p:nvPr/>
        </p:nvSpPr>
        <p:spPr>
          <a:xfrm>
            <a:off x="304800" y="1752600"/>
            <a:ext cx="4648198" cy="52321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orbel"/>
              <a:buNone/>
            </a:pPr>
            <a:r>
              <a:rPr lang="en-GB" sz="2800" b="1" i="0" u="none" strike="noStrike" cap="none">
                <a:solidFill>
                  <a:schemeClr val="lt1"/>
                </a:solidFill>
                <a:latin typeface="Corbel"/>
                <a:ea typeface="Corbel"/>
                <a:cs typeface="Corbel"/>
                <a:sym typeface="Corbel"/>
              </a:rPr>
              <a:t>Main hypotheses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Shape 37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orbel"/>
              <a:buNone/>
            </a:pPr>
            <a:r>
              <a:rPr lang="en-GB" sz="3600" b="1" i="0" u="none" strike="noStrike" cap="none">
                <a:solidFill>
                  <a:schemeClr val="lt1"/>
                </a:solidFill>
                <a:latin typeface="Corbel"/>
                <a:ea typeface="Corbel"/>
                <a:cs typeface="Corbel"/>
                <a:sym typeface="Corbel"/>
              </a:rPr>
              <a:t>TSE Model: Mode Effects</a:t>
            </a:r>
          </a:p>
        </p:txBody>
      </p:sp>
      <p:pic>
        <p:nvPicPr>
          <p:cNvPr id="379" name="Shape 379"/>
          <p:cNvPicPr preferRelativeResize="0">
            <a:picLocks noGrp="1"/>
          </p:cNvPicPr>
          <p:nvPr>
            <p:ph type="body" idx="1"/>
          </p:nvPr>
        </p:nvPicPr>
        <p:blipFill rotWithShape="1">
          <a:blip r:embed="rId3">
            <a:alphaModFix/>
          </a:blip>
          <a:srcRect/>
          <a:stretch/>
        </p:blipFill>
        <p:spPr>
          <a:xfrm>
            <a:off x="445477" y="2133600"/>
            <a:ext cx="6146168" cy="4343400"/>
          </a:xfrm>
          <a:prstGeom prst="rect">
            <a:avLst/>
          </a:prstGeom>
          <a:noFill/>
          <a:ln>
            <a:noFill/>
          </a:ln>
        </p:spPr>
      </p:pic>
      <p:sp>
        <p:nvSpPr>
          <p:cNvPr id="380" name="Shape 380"/>
          <p:cNvSpPr txBox="1"/>
          <p:nvPr/>
        </p:nvSpPr>
        <p:spPr>
          <a:xfrm>
            <a:off x="7086600" y="2870216"/>
            <a:ext cx="1371598" cy="369332"/>
          </a:xfrm>
          <a:prstGeom prst="rect">
            <a:avLst/>
          </a:prstGeom>
          <a:solidFill>
            <a:schemeClr val="lt1"/>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0000"/>
              </a:buClr>
              <a:buSzPct val="25000"/>
              <a:buFont typeface="Corbel"/>
              <a:buNone/>
            </a:pPr>
            <a:r>
              <a:rPr lang="en-GB" sz="1800" b="1" i="0" u="none" strike="noStrike" cap="none">
                <a:solidFill>
                  <a:srgbClr val="FF0000"/>
                </a:solidFill>
                <a:latin typeface="Corbel"/>
                <a:ea typeface="Corbel"/>
                <a:cs typeface="Corbel"/>
                <a:sym typeface="Corbel"/>
              </a:rPr>
              <a:t>Partial</a:t>
            </a:r>
          </a:p>
        </p:txBody>
      </p:sp>
      <p:sp>
        <p:nvSpPr>
          <p:cNvPr id="381" name="Shape 381"/>
          <p:cNvSpPr txBox="1"/>
          <p:nvPr/>
        </p:nvSpPr>
        <p:spPr>
          <a:xfrm>
            <a:off x="7082692" y="3689866"/>
            <a:ext cx="1371598" cy="369332"/>
          </a:xfrm>
          <a:prstGeom prst="rect">
            <a:avLst/>
          </a:prstGeom>
          <a:solidFill>
            <a:schemeClr val="lt1"/>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0000"/>
              </a:buClr>
              <a:buSzPct val="25000"/>
              <a:buFont typeface="Corbel"/>
              <a:buNone/>
            </a:pPr>
            <a:r>
              <a:rPr lang="en-GB" sz="1800" b="1" i="0" u="none" strike="noStrike" cap="none">
                <a:solidFill>
                  <a:srgbClr val="FF0000"/>
                </a:solidFill>
                <a:latin typeface="Corbel"/>
                <a:ea typeface="Corbel"/>
                <a:cs typeface="Corbel"/>
                <a:sym typeface="Corbel"/>
              </a:rPr>
              <a:t>Partial</a:t>
            </a:r>
          </a:p>
        </p:txBody>
      </p:sp>
      <p:sp>
        <p:nvSpPr>
          <p:cNvPr id="382" name="Shape 382"/>
          <p:cNvSpPr txBox="1"/>
          <p:nvPr/>
        </p:nvSpPr>
        <p:spPr>
          <a:xfrm>
            <a:off x="7082692" y="4827666"/>
            <a:ext cx="1371598" cy="369332"/>
          </a:xfrm>
          <a:prstGeom prst="rect">
            <a:avLst/>
          </a:prstGeom>
          <a:solidFill>
            <a:schemeClr val="lt1"/>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0000"/>
              </a:buClr>
              <a:buSzPct val="25000"/>
              <a:buFont typeface="Corbel"/>
              <a:buNone/>
            </a:pPr>
            <a:r>
              <a:rPr lang="en-GB" sz="1800" b="1" i="0" u="none" strike="noStrike" cap="none">
                <a:solidFill>
                  <a:srgbClr val="FF0000"/>
                </a:solidFill>
                <a:latin typeface="Corbel"/>
                <a:ea typeface="Corbel"/>
                <a:cs typeface="Corbel"/>
                <a:sym typeface="Corbel"/>
              </a:rPr>
              <a:t>Partial</a:t>
            </a:r>
          </a:p>
        </p:txBody>
      </p:sp>
      <p:sp>
        <p:nvSpPr>
          <p:cNvPr id="383" name="Shape 383"/>
          <p:cNvSpPr txBox="1"/>
          <p:nvPr/>
        </p:nvSpPr>
        <p:spPr>
          <a:xfrm>
            <a:off x="7082692" y="5425042"/>
            <a:ext cx="1371598" cy="369332"/>
          </a:xfrm>
          <a:prstGeom prst="rect">
            <a:avLst/>
          </a:prstGeom>
          <a:solidFill>
            <a:schemeClr val="lt1"/>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0000"/>
              </a:buClr>
              <a:buSzPct val="25000"/>
              <a:buFont typeface="Corbel"/>
              <a:buNone/>
            </a:pPr>
            <a:r>
              <a:rPr lang="en-GB" sz="1800" b="1" i="0" u="none" strike="noStrike" cap="none">
                <a:solidFill>
                  <a:srgbClr val="FF0000"/>
                </a:solidFill>
                <a:latin typeface="Corbel"/>
                <a:ea typeface="Corbel"/>
                <a:cs typeface="Corbel"/>
                <a:sym typeface="Corbel"/>
              </a:rPr>
              <a:t>Partial</a:t>
            </a:r>
          </a:p>
        </p:txBody>
      </p:sp>
      <p:sp>
        <p:nvSpPr>
          <p:cNvPr id="384" name="Shape 384"/>
          <p:cNvSpPr txBox="1"/>
          <p:nvPr/>
        </p:nvSpPr>
        <p:spPr>
          <a:xfrm>
            <a:off x="7086600" y="6022417"/>
            <a:ext cx="1371598" cy="369332"/>
          </a:xfrm>
          <a:prstGeom prst="rect">
            <a:avLst/>
          </a:prstGeom>
          <a:solidFill>
            <a:schemeClr val="lt1"/>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0000"/>
              </a:buClr>
              <a:buSzPct val="25000"/>
              <a:buFont typeface="Corbel"/>
              <a:buNone/>
            </a:pPr>
            <a:r>
              <a:rPr lang="en-GB" sz="1800" b="1" i="0" u="none" strike="noStrike" cap="none">
                <a:solidFill>
                  <a:srgbClr val="FF0000"/>
                </a:solidFill>
                <a:latin typeface="Corbel"/>
                <a:ea typeface="Corbel"/>
                <a:cs typeface="Corbel"/>
                <a:sym typeface="Corbel"/>
              </a:rPr>
              <a:t>Partial</a:t>
            </a:r>
          </a:p>
        </p:txBody>
      </p:sp>
      <p:sp>
        <p:nvSpPr>
          <p:cNvPr id="385" name="Shape 385"/>
          <p:cNvSpPr txBox="1"/>
          <p:nvPr/>
        </p:nvSpPr>
        <p:spPr>
          <a:xfrm>
            <a:off x="7082692" y="4251732"/>
            <a:ext cx="1371598" cy="369332"/>
          </a:xfrm>
          <a:prstGeom prst="rect">
            <a:avLst/>
          </a:prstGeom>
          <a:solidFill>
            <a:schemeClr val="lt1"/>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0000"/>
              </a:buClr>
              <a:buSzPct val="25000"/>
              <a:buFont typeface="Corbel"/>
              <a:buNone/>
            </a:pPr>
            <a:r>
              <a:rPr lang="en-GB" sz="1800" b="1" i="0" u="none" strike="noStrike" cap="none">
                <a:solidFill>
                  <a:srgbClr val="FF0000"/>
                </a:solidFill>
                <a:latin typeface="Corbel"/>
                <a:ea typeface="Corbel"/>
                <a:cs typeface="Corbel"/>
                <a:sym typeface="Corbel"/>
              </a:rPr>
              <a:t>Partial</a:t>
            </a:r>
          </a:p>
        </p:txBody>
      </p:sp>
      <p:sp>
        <p:nvSpPr>
          <p:cNvPr id="386" name="Shape 386"/>
          <p:cNvSpPr txBox="1"/>
          <p:nvPr/>
        </p:nvSpPr>
        <p:spPr>
          <a:xfrm>
            <a:off x="152400" y="6482980"/>
            <a:ext cx="8534399" cy="30777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orbel"/>
              <a:buNone/>
            </a:pPr>
            <a:r>
              <a:rPr lang="en-GB" sz="1400" b="0" i="1" u="none" strike="noStrike" cap="none">
                <a:solidFill>
                  <a:schemeClr val="lt1"/>
                </a:solidFill>
                <a:latin typeface="Corbel"/>
                <a:ea typeface="Corbel"/>
                <a:cs typeface="Corbel"/>
                <a:sym typeface="Corbel"/>
              </a:rPr>
              <a:t>Kennedy and Everett (2011)</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Shape 39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lt1"/>
              </a:buClr>
              <a:buSzPct val="25000"/>
              <a:buFont typeface="Corbel"/>
              <a:buNone/>
            </a:pPr>
            <a:r>
              <a:rPr lang="en-GB" sz="4800" b="1" i="0" u="none" strike="noStrike" cap="none">
                <a:solidFill>
                  <a:schemeClr val="lt1"/>
                </a:solidFill>
                <a:latin typeface="Corbel"/>
                <a:ea typeface="Corbel"/>
                <a:cs typeface="Corbel"/>
                <a:sym typeface="Corbel"/>
              </a:rPr>
              <a:t>Clicker Question 5</a:t>
            </a:r>
          </a:p>
        </p:txBody>
      </p:sp>
      <p:sp>
        <p:nvSpPr>
          <p:cNvPr id="393" name="Shape 393"/>
          <p:cNvSpPr txBox="1">
            <a:spLocks noGrp="1"/>
          </p:cNvSpPr>
          <p:nvPr>
            <p:ph type="body" idx="1"/>
          </p:nvPr>
        </p:nvSpPr>
        <p:spPr>
          <a:xfrm>
            <a:off x="81213" y="1852863"/>
            <a:ext cx="8981574" cy="4896852"/>
          </a:xfrm>
          <a:prstGeom prst="rect">
            <a:avLst/>
          </a:prstGeom>
          <a:noFill/>
          <a:ln>
            <a:noFill/>
          </a:ln>
        </p:spPr>
        <p:txBody>
          <a:bodyPr lIns="91425" tIns="91425" rIns="91425" bIns="91425" anchor="t" anchorCtr="0">
            <a:noAutofit/>
          </a:bodyPr>
          <a:lstStyle/>
          <a:p>
            <a:pPr marL="137160" marR="0" lvl="0" indent="-10160" algn="l" rtl="0">
              <a:lnSpc>
                <a:spcPct val="100000"/>
              </a:lnSpc>
              <a:spcBef>
                <a:spcPts val="0"/>
              </a:spcBef>
              <a:spcAft>
                <a:spcPts val="0"/>
              </a:spcAft>
              <a:buClr>
                <a:schemeClr val="accent1"/>
              </a:buClr>
              <a:buSzPct val="25000"/>
              <a:buFont typeface="Noto Sans Symbols"/>
              <a:buNone/>
            </a:pPr>
            <a:r>
              <a:rPr lang="en-GB" sz="2800" b="1" i="0" u="none" strike="noStrike" cap="none">
                <a:solidFill>
                  <a:schemeClr val="lt1"/>
                </a:solidFill>
                <a:latin typeface="Corbel"/>
                <a:ea typeface="Corbel"/>
                <a:cs typeface="Corbel"/>
                <a:sym typeface="Corbel"/>
              </a:rPr>
              <a:t>Which of the following modes would you choose if you were to conduct a nationally representative survey of adults on a sensitive health-related topic?</a:t>
            </a:r>
          </a:p>
          <a:p>
            <a:pPr marL="342900" marR="0" lvl="1" indent="0" algn="l" rtl="0">
              <a:lnSpc>
                <a:spcPct val="100000"/>
              </a:lnSpc>
              <a:spcBef>
                <a:spcPts val="0"/>
              </a:spcBef>
              <a:spcAft>
                <a:spcPts val="0"/>
              </a:spcAft>
              <a:buClr>
                <a:schemeClr val="accent1"/>
              </a:buClr>
              <a:buSzPct val="25000"/>
              <a:buFont typeface="Noto Sans Symbols"/>
              <a:buNone/>
            </a:pPr>
            <a:endParaRPr sz="2400" b="1" i="0" u="none" strike="noStrike" cap="none">
              <a:solidFill>
                <a:schemeClr val="lt1"/>
              </a:solidFill>
              <a:latin typeface="Corbel"/>
              <a:ea typeface="Corbel"/>
              <a:cs typeface="Corbel"/>
              <a:sym typeface="Corbel"/>
            </a:endParaRPr>
          </a:p>
          <a:p>
            <a:pPr marL="800100" marR="0" lvl="1" indent="-457200" algn="l" rtl="0">
              <a:lnSpc>
                <a:spcPct val="100000"/>
              </a:lnSpc>
              <a:spcBef>
                <a:spcPts val="0"/>
              </a:spcBef>
              <a:spcAft>
                <a:spcPts val="0"/>
              </a:spcAft>
              <a:buClr>
                <a:schemeClr val="accent1"/>
              </a:buClr>
              <a:buSzPct val="90000"/>
              <a:buFont typeface="Noto Sans Symbols"/>
              <a:buAutoNum type="alphaLcParenR"/>
            </a:pPr>
            <a:r>
              <a:rPr lang="en-GB" sz="2800" b="1" i="0" u="none" strike="noStrike" cap="none">
                <a:solidFill>
                  <a:schemeClr val="lt1"/>
                </a:solidFill>
                <a:latin typeface="Corbel"/>
                <a:ea typeface="Corbel"/>
                <a:cs typeface="Corbel"/>
                <a:sym typeface="Corbel"/>
              </a:rPr>
              <a:t>Mail</a:t>
            </a:r>
          </a:p>
          <a:p>
            <a:pPr marL="800100" marR="0" lvl="1" indent="-457200" algn="l" rtl="0">
              <a:lnSpc>
                <a:spcPct val="100000"/>
              </a:lnSpc>
              <a:spcBef>
                <a:spcPts val="0"/>
              </a:spcBef>
              <a:spcAft>
                <a:spcPts val="0"/>
              </a:spcAft>
              <a:buClr>
                <a:schemeClr val="accent1"/>
              </a:buClr>
              <a:buSzPct val="90000"/>
              <a:buFont typeface="Noto Sans Symbols"/>
              <a:buAutoNum type="alphaLcParenR"/>
            </a:pPr>
            <a:r>
              <a:rPr lang="en-GB" sz="2800" b="1" i="0" u="none" strike="noStrike" cap="none">
                <a:solidFill>
                  <a:schemeClr val="lt1"/>
                </a:solidFill>
                <a:latin typeface="Corbel"/>
                <a:ea typeface="Corbel"/>
                <a:cs typeface="Corbel"/>
                <a:sym typeface="Corbel"/>
              </a:rPr>
              <a:t>Telephone</a:t>
            </a:r>
          </a:p>
          <a:p>
            <a:pPr marL="800100" marR="0" lvl="1" indent="-457200" algn="l" rtl="0">
              <a:lnSpc>
                <a:spcPct val="100000"/>
              </a:lnSpc>
              <a:spcBef>
                <a:spcPts val="0"/>
              </a:spcBef>
              <a:spcAft>
                <a:spcPts val="0"/>
              </a:spcAft>
              <a:buClr>
                <a:schemeClr val="accent1"/>
              </a:buClr>
              <a:buSzPct val="90000"/>
              <a:buFont typeface="Noto Sans Symbols"/>
              <a:buAutoNum type="alphaLcParenR"/>
            </a:pPr>
            <a:r>
              <a:rPr lang="en-GB" sz="2800" b="1" i="0" u="none" strike="noStrike" cap="none">
                <a:solidFill>
                  <a:schemeClr val="lt1"/>
                </a:solidFill>
                <a:latin typeface="Corbel"/>
                <a:ea typeface="Corbel"/>
                <a:cs typeface="Corbel"/>
                <a:sym typeface="Corbel"/>
              </a:rPr>
              <a:t>Face-to-face</a:t>
            </a:r>
          </a:p>
          <a:p>
            <a:pPr marL="800100" marR="0" lvl="1" indent="-457200" algn="l" rtl="0">
              <a:lnSpc>
                <a:spcPct val="100000"/>
              </a:lnSpc>
              <a:spcBef>
                <a:spcPts val="0"/>
              </a:spcBef>
              <a:spcAft>
                <a:spcPts val="0"/>
              </a:spcAft>
              <a:buClr>
                <a:schemeClr val="accent1"/>
              </a:buClr>
              <a:buSzPct val="90000"/>
              <a:buFont typeface="Noto Sans Symbols"/>
              <a:buAutoNum type="alphaLcParenR"/>
            </a:pPr>
            <a:r>
              <a:rPr lang="en-GB" sz="2800" b="1" i="0" u="none" strike="noStrike" cap="none">
                <a:solidFill>
                  <a:schemeClr val="lt1"/>
                </a:solidFill>
                <a:latin typeface="Corbel"/>
                <a:ea typeface="Corbel"/>
                <a:cs typeface="Corbel"/>
                <a:sym typeface="Corbel"/>
              </a:rPr>
              <a:t>Internet</a:t>
            </a:r>
          </a:p>
          <a:p>
            <a:pPr marL="800100" marR="0" lvl="1" indent="-457200" algn="l" rtl="0">
              <a:lnSpc>
                <a:spcPct val="100000"/>
              </a:lnSpc>
              <a:spcBef>
                <a:spcPts val="0"/>
              </a:spcBef>
              <a:spcAft>
                <a:spcPts val="0"/>
              </a:spcAft>
              <a:buClr>
                <a:schemeClr val="accent1"/>
              </a:buClr>
              <a:buSzPct val="90000"/>
              <a:buFont typeface="Noto Sans Symbols"/>
              <a:buAutoNum type="alphaLcParenR"/>
            </a:pPr>
            <a:r>
              <a:rPr lang="en-GB" sz="2800"/>
              <a:t>Mixed-Mode</a:t>
            </a:r>
          </a:p>
          <a:p>
            <a:pPr marL="137160" marR="0" lvl="0" indent="-10160" algn="l" rtl="0">
              <a:lnSpc>
                <a:spcPct val="100000"/>
              </a:lnSpc>
              <a:spcBef>
                <a:spcPts val="2000"/>
              </a:spcBef>
              <a:spcAft>
                <a:spcPts val="0"/>
              </a:spcAft>
              <a:buClr>
                <a:schemeClr val="accent1"/>
              </a:buClr>
              <a:buSzPct val="25000"/>
              <a:buFont typeface="Noto Sans Symbols"/>
              <a:buNone/>
            </a:pPr>
            <a:endParaRPr sz="2400" b="1" i="0" u="none" strike="noStrike" cap="none">
              <a:solidFill>
                <a:schemeClr val="lt1"/>
              </a:solidFill>
              <a:latin typeface="Corbel"/>
              <a:ea typeface="Corbel"/>
              <a:cs typeface="Corbel"/>
              <a:sym typeface="Corbe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orbel"/>
              <a:buNone/>
            </a:pPr>
            <a:r>
              <a:rPr lang="en-GB" sz="3600" b="1" i="0" u="none" strike="noStrike" cap="none">
                <a:solidFill>
                  <a:schemeClr val="lt1"/>
                </a:solidFill>
                <a:latin typeface="Corbel"/>
                <a:ea typeface="Corbel"/>
                <a:cs typeface="Corbel"/>
                <a:sym typeface="Corbel"/>
              </a:rPr>
              <a:t>TSE Model: Nonresponse Error</a:t>
            </a:r>
          </a:p>
        </p:txBody>
      </p:sp>
      <p:sp>
        <p:nvSpPr>
          <p:cNvPr id="173" name="Shape 173"/>
          <p:cNvSpPr txBox="1">
            <a:spLocks noGrp="1"/>
          </p:cNvSpPr>
          <p:nvPr>
            <p:ph type="body" idx="1"/>
          </p:nvPr>
        </p:nvSpPr>
        <p:spPr>
          <a:xfrm>
            <a:off x="457200" y="2057400"/>
            <a:ext cx="8229600" cy="39623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accent1"/>
              </a:buClr>
              <a:buSzPct val="90000"/>
              <a:buFont typeface="Noto Sans Symbols"/>
              <a:buChar char="●"/>
            </a:pPr>
            <a:r>
              <a:rPr lang="en-GB" sz="3200" b="1" i="0" u="none" strike="noStrike" cap="none">
                <a:solidFill>
                  <a:schemeClr val="lt1"/>
                </a:solidFill>
                <a:latin typeface="Corbel"/>
                <a:ea typeface="Corbel"/>
                <a:cs typeface="Corbel"/>
                <a:sym typeface="Corbel"/>
              </a:rPr>
              <a:t>Two potential types of nonresponse:</a:t>
            </a:r>
          </a:p>
          <a:p>
            <a:pPr marL="685800" marR="0" lvl="1" indent="-342900" algn="l" rtl="0">
              <a:lnSpc>
                <a:spcPct val="100000"/>
              </a:lnSpc>
              <a:spcBef>
                <a:spcPts val="600"/>
              </a:spcBef>
              <a:spcAft>
                <a:spcPts val="0"/>
              </a:spcAft>
              <a:buClr>
                <a:schemeClr val="accent2"/>
              </a:buClr>
              <a:buSzPct val="25000"/>
              <a:buFont typeface="Noto Sans Symbols"/>
              <a:buNone/>
            </a:pPr>
            <a:endParaRPr sz="2600" b="1" i="0" u="none" strike="noStrike" cap="none">
              <a:solidFill>
                <a:schemeClr val="lt1"/>
              </a:solidFill>
              <a:latin typeface="Corbel"/>
              <a:ea typeface="Corbel"/>
              <a:cs typeface="Corbel"/>
              <a:sym typeface="Corbel"/>
            </a:endParaRPr>
          </a:p>
          <a:p>
            <a:pPr marL="685800" marR="0" lvl="1" indent="-342900" algn="l" rtl="0">
              <a:lnSpc>
                <a:spcPct val="100000"/>
              </a:lnSpc>
              <a:spcBef>
                <a:spcPts val="600"/>
              </a:spcBef>
              <a:spcAft>
                <a:spcPts val="0"/>
              </a:spcAft>
              <a:buClr>
                <a:schemeClr val="accent2"/>
              </a:buClr>
              <a:buSzPct val="90000"/>
              <a:buFont typeface="Noto Sans Symbols"/>
              <a:buChar char="●"/>
            </a:pPr>
            <a:r>
              <a:rPr lang="en-GB" sz="2600" b="1" i="0" u="none" strike="noStrike" cap="none">
                <a:solidFill>
                  <a:schemeClr val="lt1"/>
                </a:solidFill>
                <a:latin typeface="Corbel"/>
                <a:ea typeface="Corbel"/>
                <a:cs typeface="Corbel"/>
                <a:sym typeface="Corbel"/>
              </a:rPr>
              <a:t>Unit nonresponse: missing respondents</a:t>
            </a:r>
          </a:p>
          <a:p>
            <a:pPr marL="349250" marR="0" lvl="1" indent="-6350" algn="l" rtl="0">
              <a:lnSpc>
                <a:spcPct val="100000"/>
              </a:lnSpc>
              <a:spcBef>
                <a:spcPts val="600"/>
              </a:spcBef>
              <a:spcAft>
                <a:spcPts val="0"/>
              </a:spcAft>
              <a:buClr>
                <a:schemeClr val="accent2"/>
              </a:buClr>
              <a:buSzPct val="25000"/>
              <a:buFont typeface="Noto Sans Symbols"/>
              <a:buNone/>
            </a:pPr>
            <a:endParaRPr sz="2600" b="1" i="0" u="none" strike="noStrike" cap="none">
              <a:solidFill>
                <a:schemeClr val="lt1"/>
              </a:solidFill>
              <a:latin typeface="Corbel"/>
              <a:ea typeface="Corbel"/>
              <a:cs typeface="Corbel"/>
              <a:sym typeface="Corbel"/>
            </a:endParaRPr>
          </a:p>
          <a:p>
            <a:pPr marL="685800" marR="0" lvl="1" indent="-342900" algn="l" rtl="0">
              <a:lnSpc>
                <a:spcPct val="100000"/>
              </a:lnSpc>
              <a:spcBef>
                <a:spcPts val="600"/>
              </a:spcBef>
              <a:spcAft>
                <a:spcPts val="0"/>
              </a:spcAft>
              <a:buClr>
                <a:schemeClr val="accent2"/>
              </a:buClr>
              <a:buSzPct val="90000"/>
              <a:buFont typeface="Noto Sans Symbols"/>
              <a:buChar char="●"/>
            </a:pPr>
            <a:r>
              <a:rPr lang="en-GB" sz="2600" b="1" i="0" u="none" strike="noStrike" cap="none">
                <a:solidFill>
                  <a:schemeClr val="lt1"/>
                </a:solidFill>
                <a:latin typeface="Corbel"/>
                <a:ea typeface="Corbel"/>
                <a:cs typeface="Corbel"/>
                <a:sym typeface="Corbel"/>
              </a:rPr>
              <a:t>Item nonresponse: missing answers to questions</a:t>
            </a:r>
          </a:p>
          <a:p>
            <a:pPr marL="349250" marR="0" lvl="1" indent="-6350" algn="l" rtl="0">
              <a:lnSpc>
                <a:spcPct val="100000"/>
              </a:lnSpc>
              <a:spcBef>
                <a:spcPts val="600"/>
              </a:spcBef>
              <a:spcAft>
                <a:spcPts val="0"/>
              </a:spcAft>
              <a:buClr>
                <a:schemeClr val="accent2"/>
              </a:buClr>
              <a:buSzPct val="25000"/>
              <a:buFont typeface="Noto Sans Symbols"/>
              <a:buNone/>
            </a:pPr>
            <a:endParaRPr sz="2200" b="1" i="0" u="none" strike="noStrike" cap="none">
              <a:solidFill>
                <a:schemeClr val="lt1"/>
              </a:solidFill>
              <a:latin typeface="Corbel"/>
              <a:ea typeface="Corbel"/>
              <a:cs typeface="Corbel"/>
              <a:sym typeface="Corbe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orbel"/>
              <a:buNone/>
            </a:pPr>
            <a:r>
              <a:rPr lang="en-GB" sz="3600" b="1" i="0" u="none" strike="noStrike" cap="none">
                <a:solidFill>
                  <a:schemeClr val="lt1"/>
                </a:solidFill>
                <a:latin typeface="Corbel"/>
                <a:ea typeface="Corbel"/>
                <a:cs typeface="Corbel"/>
                <a:sym typeface="Corbel"/>
              </a:rPr>
              <a:t>TSE Model: Nonresponse Error</a:t>
            </a:r>
          </a:p>
        </p:txBody>
      </p:sp>
      <p:sp>
        <p:nvSpPr>
          <p:cNvPr id="180" name="Shape 180"/>
          <p:cNvSpPr txBox="1">
            <a:spLocks noGrp="1"/>
          </p:cNvSpPr>
          <p:nvPr>
            <p:ph type="body" idx="1"/>
          </p:nvPr>
        </p:nvSpPr>
        <p:spPr>
          <a:xfrm>
            <a:off x="457200" y="2133600"/>
            <a:ext cx="8229600" cy="4495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accent1"/>
              </a:buClr>
              <a:buSzPct val="25000"/>
              <a:buFont typeface="Noto Sans Symbols"/>
              <a:buNone/>
            </a:pPr>
            <a:r>
              <a:rPr lang="en-GB" sz="3200" b="1" i="0" u="none" strike="noStrike" cap="none">
                <a:solidFill>
                  <a:srgbClr val="C6DFFF"/>
                </a:solidFill>
                <a:latin typeface="Corbel"/>
                <a:ea typeface="Corbel"/>
                <a:cs typeface="Corbel"/>
                <a:sym typeface="Corbel"/>
              </a:rPr>
              <a:t>Unit nonresponse: missing respondents</a:t>
            </a:r>
          </a:p>
          <a:p>
            <a:pPr marL="0" marR="0" lvl="0" indent="0" algn="l" rtl="0">
              <a:lnSpc>
                <a:spcPct val="100000"/>
              </a:lnSpc>
              <a:spcBef>
                <a:spcPts val="2000"/>
              </a:spcBef>
              <a:spcAft>
                <a:spcPts val="0"/>
              </a:spcAft>
              <a:buClr>
                <a:schemeClr val="accent1"/>
              </a:buClr>
              <a:buSzPct val="25000"/>
              <a:buFont typeface="Noto Sans Symbols"/>
              <a:buNone/>
            </a:pPr>
            <a:r>
              <a:rPr lang="en-GB" sz="2800" b="1" i="0" u="none" strike="noStrike" cap="none">
                <a:solidFill>
                  <a:schemeClr val="lt1"/>
                </a:solidFill>
                <a:latin typeface="Corbel"/>
                <a:ea typeface="Corbel"/>
                <a:cs typeface="Corbel"/>
                <a:sym typeface="Corbel"/>
              </a:rPr>
              <a:t>		Evaluate alternative sample designs 		(SRS vs. Stratification)</a:t>
            </a:r>
          </a:p>
          <a:p>
            <a:pPr marL="0" marR="0" lvl="0" indent="0" algn="l" rtl="0">
              <a:lnSpc>
                <a:spcPct val="100000"/>
              </a:lnSpc>
              <a:spcBef>
                <a:spcPts val="2000"/>
              </a:spcBef>
              <a:spcAft>
                <a:spcPts val="0"/>
              </a:spcAft>
              <a:buClr>
                <a:schemeClr val="accent1"/>
              </a:buClr>
              <a:buSzPct val="25000"/>
              <a:buFont typeface="Noto Sans Symbols"/>
              <a:buNone/>
            </a:pPr>
            <a:r>
              <a:rPr lang="en-GB" sz="2800" b="1" i="0" u="none" strike="noStrike" cap="none">
                <a:solidFill>
                  <a:schemeClr val="lt1"/>
                </a:solidFill>
                <a:latin typeface="Corbel"/>
                <a:ea typeface="Corbel"/>
                <a:cs typeface="Corbel"/>
                <a:sym typeface="Corbel"/>
              </a:rPr>
              <a:t>		Evaluate impact of (various) 				administrative approaches like 			incentives or advance letters</a:t>
            </a:r>
          </a:p>
          <a:p>
            <a:pPr marL="0" marR="0" lvl="0" indent="0" algn="l" rtl="0">
              <a:lnSpc>
                <a:spcPct val="100000"/>
              </a:lnSpc>
              <a:spcBef>
                <a:spcPts val="2000"/>
              </a:spcBef>
              <a:spcAft>
                <a:spcPts val="0"/>
              </a:spcAft>
              <a:buClr>
                <a:schemeClr val="accent1"/>
              </a:buClr>
              <a:buSzPct val="25000"/>
              <a:buFont typeface="Noto Sans Symbols"/>
              <a:buNone/>
            </a:pPr>
            <a:r>
              <a:rPr lang="en-GB" sz="2800" b="1" i="0" u="none" strike="noStrike" cap="none">
                <a:solidFill>
                  <a:schemeClr val="lt1"/>
                </a:solidFill>
                <a:latin typeface="Corbel"/>
                <a:ea typeface="Corbel"/>
                <a:cs typeface="Corbel"/>
                <a:sym typeface="Corbel"/>
              </a:rPr>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txBox="1">
            <a:spLocks noGrp="1"/>
          </p:cNvSpPr>
          <p:nvPr>
            <p:ph type="title"/>
          </p:nvPr>
        </p:nvSpPr>
        <p:spPr>
          <a:xfrm>
            <a:off x="107266" y="274637"/>
            <a:ext cx="8960399"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orbel"/>
              <a:buNone/>
            </a:pPr>
            <a:r>
              <a:rPr lang="en-GB" sz="3600" b="1" i="0" u="none" strike="noStrike" cap="none">
                <a:solidFill>
                  <a:schemeClr val="lt1"/>
                </a:solidFill>
                <a:latin typeface="Corbel"/>
                <a:ea typeface="Corbel"/>
                <a:cs typeface="Corbel"/>
                <a:sym typeface="Corbel"/>
              </a:rPr>
              <a:t>Reducing Nonresponse Rates</a:t>
            </a:r>
            <a:br>
              <a:rPr lang="en-GB" sz="3600" b="1" i="0" u="none" strike="noStrike" cap="none">
                <a:solidFill>
                  <a:schemeClr val="lt1"/>
                </a:solidFill>
                <a:latin typeface="Corbel"/>
                <a:ea typeface="Corbel"/>
                <a:cs typeface="Corbel"/>
                <a:sym typeface="Corbel"/>
              </a:rPr>
            </a:br>
            <a:r>
              <a:rPr lang="en-GB" sz="3600" b="1" i="0" u="none" strike="noStrike" cap="none">
                <a:solidFill>
                  <a:schemeClr val="lt1"/>
                </a:solidFill>
                <a:latin typeface="Corbel"/>
                <a:ea typeface="Corbel"/>
                <a:cs typeface="Corbel"/>
                <a:sym typeface="Corbel"/>
              </a:rPr>
              <a:t>through Incentives</a:t>
            </a:r>
          </a:p>
        </p:txBody>
      </p:sp>
      <p:sp>
        <p:nvSpPr>
          <p:cNvPr id="187" name="Shape 187"/>
          <p:cNvSpPr txBox="1">
            <a:spLocks noGrp="1"/>
          </p:cNvSpPr>
          <p:nvPr>
            <p:ph type="body" idx="1"/>
          </p:nvPr>
        </p:nvSpPr>
        <p:spPr>
          <a:xfrm>
            <a:off x="107266" y="1762325"/>
            <a:ext cx="8839199" cy="912900"/>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spcAft>
                <a:spcPts val="0"/>
              </a:spcAft>
              <a:buClr>
                <a:schemeClr val="accent1"/>
              </a:buClr>
              <a:buSzPct val="25000"/>
              <a:buFont typeface="Noto Sans Symbols"/>
              <a:buNone/>
            </a:pPr>
            <a:r>
              <a:rPr lang="en-GB" sz="2520" b="1" i="0" u="none" strike="noStrike" cap="none">
                <a:solidFill>
                  <a:srgbClr val="C6DFFF"/>
                </a:solidFill>
                <a:latin typeface="Corbel"/>
                <a:ea typeface="Corbel"/>
                <a:cs typeface="Corbel"/>
                <a:sym typeface="Corbel"/>
              </a:rPr>
              <a:t>Unit nonresponse and demographic representativeness</a:t>
            </a:r>
          </a:p>
          <a:p>
            <a:pPr marL="0" marR="0" lvl="0" indent="0" algn="l" rtl="0">
              <a:lnSpc>
                <a:spcPct val="80000"/>
              </a:lnSpc>
              <a:spcBef>
                <a:spcPts val="2000"/>
              </a:spcBef>
              <a:spcAft>
                <a:spcPts val="0"/>
              </a:spcAft>
              <a:buClr>
                <a:schemeClr val="accent1"/>
              </a:buClr>
              <a:buSzPct val="25000"/>
              <a:buFont typeface="Noto Sans Symbols"/>
              <a:buNone/>
            </a:pPr>
            <a:r>
              <a:rPr lang="en-GB" sz="1820" b="1" i="0" u="none" strike="noStrike" cap="none">
                <a:solidFill>
                  <a:schemeClr val="lt1"/>
                </a:solidFill>
                <a:latin typeface="Corbel"/>
                <a:ea typeface="Corbel"/>
                <a:cs typeface="Corbel"/>
                <a:sym typeface="Corbel"/>
              </a:rPr>
              <a:t>Difference in response rate between groups as response rate increases: </a:t>
            </a:r>
            <a:r>
              <a:rPr lang="en-GB" sz="1960" b="1" i="0" u="none" strike="noStrike" cap="none">
                <a:solidFill>
                  <a:schemeClr val="lt1"/>
                </a:solidFill>
                <a:latin typeface="Corbel"/>
                <a:ea typeface="Corbel"/>
                <a:cs typeface="Corbel"/>
                <a:sym typeface="Corbel"/>
              </a:rPr>
              <a:t>	</a:t>
            </a:r>
          </a:p>
        </p:txBody>
      </p:sp>
      <p:sp>
        <p:nvSpPr>
          <p:cNvPr id="188" name="Shape 188"/>
          <p:cNvSpPr txBox="1"/>
          <p:nvPr/>
        </p:nvSpPr>
        <p:spPr>
          <a:xfrm>
            <a:off x="213942" y="6581000"/>
            <a:ext cx="7315200" cy="2768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orbel"/>
              <a:buNone/>
            </a:pPr>
            <a:r>
              <a:rPr lang="en-GB" sz="1400" b="0" i="1" u="none" strike="noStrike" cap="none">
                <a:solidFill>
                  <a:schemeClr val="lt1"/>
                </a:solidFill>
                <a:latin typeface="Corbel"/>
                <a:ea typeface="Corbel"/>
                <a:cs typeface="Corbel"/>
                <a:sym typeface="Corbel"/>
              </a:rPr>
              <a:t>Holbrook, Krosnick &amp; Pfent  (2008)</a:t>
            </a:r>
          </a:p>
        </p:txBody>
      </p:sp>
      <p:pic>
        <p:nvPicPr>
          <p:cNvPr id="189" name="Shape 189"/>
          <p:cNvPicPr preferRelativeResize="0"/>
          <p:nvPr/>
        </p:nvPicPr>
        <p:blipFill rotWithShape="1">
          <a:blip r:embed="rId3">
            <a:alphaModFix/>
          </a:blip>
          <a:srcRect l="3622" t="1508" r="49860" b="67067"/>
          <a:stretch/>
        </p:blipFill>
        <p:spPr>
          <a:xfrm>
            <a:off x="1371600" y="2675341"/>
            <a:ext cx="5791200" cy="3774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Shape 195"/>
          <p:cNvPicPr preferRelativeResize="0"/>
          <p:nvPr/>
        </p:nvPicPr>
        <p:blipFill rotWithShape="1">
          <a:blip r:embed="rId3">
            <a:alphaModFix/>
          </a:blip>
          <a:srcRect l="2316" t="62920" r="50794" b="8046"/>
          <a:stretch/>
        </p:blipFill>
        <p:spPr>
          <a:xfrm>
            <a:off x="1371600" y="2743200"/>
            <a:ext cx="5788199" cy="3776400"/>
          </a:xfrm>
          <a:prstGeom prst="rect">
            <a:avLst/>
          </a:prstGeom>
          <a:noFill/>
          <a:ln>
            <a:noFill/>
          </a:ln>
        </p:spPr>
      </p:pic>
      <p:sp>
        <p:nvSpPr>
          <p:cNvPr id="196" name="Shape 196"/>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orbel"/>
              <a:buNone/>
            </a:pPr>
            <a:r>
              <a:rPr lang="en-GB" sz="3600" b="1" i="0" u="none" strike="noStrike" cap="none">
                <a:solidFill>
                  <a:schemeClr val="lt1"/>
                </a:solidFill>
                <a:latin typeface="Corbel"/>
                <a:ea typeface="Corbel"/>
                <a:cs typeface="Corbel"/>
                <a:sym typeface="Corbel"/>
              </a:rPr>
              <a:t>Reducing Nonresponse Rates</a:t>
            </a:r>
            <a:br>
              <a:rPr lang="en-GB" sz="3600" b="1" i="0" u="none" strike="noStrike" cap="none">
                <a:solidFill>
                  <a:schemeClr val="lt1"/>
                </a:solidFill>
                <a:latin typeface="Corbel"/>
                <a:ea typeface="Corbel"/>
                <a:cs typeface="Corbel"/>
                <a:sym typeface="Corbel"/>
              </a:rPr>
            </a:br>
            <a:r>
              <a:rPr lang="en-GB" sz="3600" b="1" i="0" u="none" strike="noStrike" cap="none">
                <a:solidFill>
                  <a:schemeClr val="lt1"/>
                </a:solidFill>
                <a:latin typeface="Corbel"/>
                <a:ea typeface="Corbel"/>
                <a:cs typeface="Corbel"/>
                <a:sym typeface="Corbel"/>
              </a:rPr>
              <a:t>through Incentives</a:t>
            </a:r>
          </a:p>
        </p:txBody>
      </p:sp>
      <p:sp>
        <p:nvSpPr>
          <p:cNvPr id="197" name="Shape 197"/>
          <p:cNvSpPr txBox="1">
            <a:spLocks noGrp="1"/>
          </p:cNvSpPr>
          <p:nvPr>
            <p:ph type="body" idx="1"/>
          </p:nvPr>
        </p:nvSpPr>
        <p:spPr>
          <a:xfrm>
            <a:off x="107266" y="1762325"/>
            <a:ext cx="8839199" cy="912900"/>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spcAft>
                <a:spcPts val="0"/>
              </a:spcAft>
              <a:buClr>
                <a:schemeClr val="accent1"/>
              </a:buClr>
              <a:buSzPct val="25000"/>
              <a:buFont typeface="Noto Sans Symbols"/>
              <a:buNone/>
            </a:pPr>
            <a:r>
              <a:rPr lang="en-GB" sz="2520" b="1" i="0" u="none" strike="noStrike" cap="none">
                <a:solidFill>
                  <a:srgbClr val="C6DFFF"/>
                </a:solidFill>
                <a:latin typeface="Corbel"/>
                <a:ea typeface="Corbel"/>
                <a:cs typeface="Corbel"/>
                <a:sym typeface="Corbel"/>
              </a:rPr>
              <a:t>Unit nonresponse and demographic representativeness</a:t>
            </a:r>
          </a:p>
          <a:p>
            <a:pPr marL="0" marR="0" lvl="0" indent="0" algn="l" rtl="0">
              <a:lnSpc>
                <a:spcPct val="80000"/>
              </a:lnSpc>
              <a:spcBef>
                <a:spcPts val="2000"/>
              </a:spcBef>
              <a:spcAft>
                <a:spcPts val="0"/>
              </a:spcAft>
              <a:buClr>
                <a:schemeClr val="accent1"/>
              </a:buClr>
              <a:buSzPct val="25000"/>
              <a:buFont typeface="Noto Sans Symbols"/>
              <a:buNone/>
            </a:pPr>
            <a:r>
              <a:rPr lang="en-GB" sz="1820" b="1" i="0" u="none" strike="noStrike" cap="none">
                <a:solidFill>
                  <a:schemeClr val="lt1"/>
                </a:solidFill>
                <a:latin typeface="Corbel"/>
                <a:ea typeface="Corbel"/>
                <a:cs typeface="Corbel"/>
                <a:sym typeface="Corbel"/>
              </a:rPr>
              <a:t>Difference in response rate between groups as response rate increases: </a:t>
            </a:r>
            <a:r>
              <a:rPr lang="en-GB" sz="1960" b="1" i="0" u="none" strike="noStrike" cap="none">
                <a:solidFill>
                  <a:schemeClr val="lt1"/>
                </a:solidFill>
                <a:latin typeface="Corbel"/>
                <a:ea typeface="Corbel"/>
                <a:cs typeface="Corbel"/>
                <a:sym typeface="Corbel"/>
              </a:rPr>
              <a:t>	</a:t>
            </a:r>
          </a:p>
        </p:txBody>
      </p:sp>
      <p:sp>
        <p:nvSpPr>
          <p:cNvPr id="198" name="Shape 198"/>
          <p:cNvSpPr txBox="1"/>
          <p:nvPr/>
        </p:nvSpPr>
        <p:spPr>
          <a:xfrm>
            <a:off x="213942" y="6581000"/>
            <a:ext cx="7315200" cy="2768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orbel"/>
              <a:buNone/>
            </a:pPr>
            <a:r>
              <a:rPr lang="en-GB" sz="1400" b="0" i="1" u="none" strike="noStrike" cap="none">
                <a:solidFill>
                  <a:schemeClr val="lt1"/>
                </a:solidFill>
                <a:latin typeface="Corbel"/>
                <a:ea typeface="Corbel"/>
                <a:cs typeface="Corbel"/>
                <a:sym typeface="Corbel"/>
              </a:rPr>
              <a:t>Holbrook, Krosnick &amp; Pfent  (2008)</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orbel"/>
              <a:buNone/>
            </a:pPr>
            <a:r>
              <a:rPr lang="en-GB" sz="3600" b="1" i="0" u="none" strike="noStrike" cap="none">
                <a:solidFill>
                  <a:schemeClr val="lt1"/>
                </a:solidFill>
                <a:latin typeface="Corbel"/>
                <a:ea typeface="Corbel"/>
                <a:cs typeface="Corbel"/>
                <a:sym typeface="Corbel"/>
              </a:rPr>
              <a:t>Reducing Nonresponse Rates</a:t>
            </a:r>
            <a:br>
              <a:rPr lang="en-GB" sz="3600" b="1" i="0" u="none" strike="noStrike" cap="none">
                <a:solidFill>
                  <a:schemeClr val="lt1"/>
                </a:solidFill>
                <a:latin typeface="Corbel"/>
                <a:ea typeface="Corbel"/>
                <a:cs typeface="Corbel"/>
                <a:sym typeface="Corbel"/>
              </a:rPr>
            </a:br>
            <a:r>
              <a:rPr lang="en-GB" sz="3600" b="1" i="0" u="none" strike="noStrike" cap="none">
                <a:solidFill>
                  <a:schemeClr val="lt1"/>
                </a:solidFill>
                <a:latin typeface="Corbel"/>
                <a:ea typeface="Corbel"/>
                <a:cs typeface="Corbel"/>
                <a:sym typeface="Corbel"/>
              </a:rPr>
              <a:t>through Incentives</a:t>
            </a:r>
          </a:p>
        </p:txBody>
      </p:sp>
      <p:pic>
        <p:nvPicPr>
          <p:cNvPr id="205" name="Shape 205"/>
          <p:cNvPicPr preferRelativeResize="0">
            <a:picLocks noGrp="1"/>
          </p:cNvPicPr>
          <p:nvPr>
            <p:ph type="body" idx="1"/>
          </p:nvPr>
        </p:nvPicPr>
        <p:blipFill rotWithShape="1">
          <a:blip r:embed="rId3">
            <a:alphaModFix/>
          </a:blip>
          <a:srcRect/>
          <a:stretch/>
        </p:blipFill>
        <p:spPr>
          <a:xfrm>
            <a:off x="3381782" y="2199617"/>
            <a:ext cx="4010698" cy="4516799"/>
          </a:xfrm>
          <a:prstGeom prst="rect">
            <a:avLst/>
          </a:prstGeom>
          <a:noFill/>
          <a:ln>
            <a:noFill/>
          </a:ln>
        </p:spPr>
      </p:pic>
      <p:sp>
        <p:nvSpPr>
          <p:cNvPr id="206" name="Shape 206"/>
          <p:cNvSpPr txBox="1"/>
          <p:nvPr/>
        </p:nvSpPr>
        <p:spPr>
          <a:xfrm>
            <a:off x="0" y="1676400"/>
            <a:ext cx="8381999" cy="523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orbel"/>
              <a:buNone/>
            </a:pPr>
            <a:r>
              <a:rPr lang="en-GB" sz="2800" b="1" i="0" u="none" strike="noStrike" cap="none">
                <a:solidFill>
                  <a:schemeClr val="lt1"/>
                </a:solidFill>
                <a:latin typeface="Corbel"/>
                <a:ea typeface="Corbel"/>
                <a:cs typeface="Corbel"/>
                <a:sym typeface="Corbel"/>
              </a:rPr>
              <a:t>How complex can an experiment be?</a:t>
            </a:r>
          </a:p>
        </p:txBody>
      </p:sp>
      <p:sp>
        <p:nvSpPr>
          <p:cNvPr id="207" name="Shape 207"/>
          <p:cNvSpPr txBox="1"/>
          <p:nvPr/>
        </p:nvSpPr>
        <p:spPr>
          <a:xfrm>
            <a:off x="208334" y="6491242"/>
            <a:ext cx="7315200" cy="2768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orbel"/>
              <a:buNone/>
            </a:pPr>
            <a:r>
              <a:rPr lang="en-GB" sz="1400" b="0" i="1" u="none" strike="noStrike" cap="none">
                <a:solidFill>
                  <a:schemeClr val="lt1"/>
                </a:solidFill>
                <a:latin typeface="Corbel"/>
                <a:ea typeface="Corbel"/>
                <a:cs typeface="Corbel"/>
                <a:sym typeface="Corbel"/>
              </a:rPr>
              <a:t>Singer, Van Hoewyk, Maher (2000)</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Shape 212"/>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orbel"/>
              <a:buNone/>
            </a:pPr>
            <a:r>
              <a:rPr lang="en-GB" sz="3600" b="1" i="0" u="none" strike="noStrike" cap="none">
                <a:solidFill>
                  <a:schemeClr val="lt1"/>
                </a:solidFill>
                <a:latin typeface="Corbel"/>
                <a:ea typeface="Corbel"/>
                <a:cs typeface="Corbel"/>
                <a:sym typeface="Corbel"/>
              </a:rPr>
              <a:t>Reducing Nonresponse Rates</a:t>
            </a:r>
            <a:br>
              <a:rPr lang="en-GB" sz="3600" b="1" i="0" u="none" strike="noStrike" cap="none">
                <a:solidFill>
                  <a:schemeClr val="lt1"/>
                </a:solidFill>
                <a:latin typeface="Corbel"/>
                <a:ea typeface="Corbel"/>
                <a:cs typeface="Corbel"/>
                <a:sym typeface="Corbel"/>
              </a:rPr>
            </a:br>
            <a:r>
              <a:rPr lang="en-GB" sz="3600" b="1" i="0" u="none" strike="noStrike" cap="none">
                <a:solidFill>
                  <a:schemeClr val="lt1"/>
                </a:solidFill>
                <a:latin typeface="Corbel"/>
                <a:ea typeface="Corbel"/>
                <a:cs typeface="Corbel"/>
                <a:sym typeface="Corbel"/>
              </a:rPr>
              <a:t>through Incentives</a:t>
            </a:r>
          </a:p>
        </p:txBody>
      </p:sp>
      <p:sp>
        <p:nvSpPr>
          <p:cNvPr id="213" name="Shape 213"/>
          <p:cNvSpPr txBox="1">
            <a:spLocks noGrp="1"/>
          </p:cNvSpPr>
          <p:nvPr>
            <p:ph type="body" idx="1"/>
          </p:nvPr>
        </p:nvSpPr>
        <p:spPr>
          <a:xfrm>
            <a:off x="72928" y="1752600"/>
            <a:ext cx="8947799" cy="50291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accent1"/>
              </a:buClr>
              <a:buSzPct val="25000"/>
              <a:buFont typeface="Noto Sans Symbols"/>
              <a:buNone/>
            </a:pPr>
            <a:r>
              <a:rPr lang="en-GB" sz="2600" b="1" i="0" u="none" strike="noStrike" cap="none">
                <a:solidFill>
                  <a:schemeClr val="lt1"/>
                </a:solidFill>
                <a:latin typeface="Corbel"/>
                <a:ea typeface="Corbel"/>
                <a:cs typeface="Corbel"/>
                <a:sym typeface="Corbel"/>
              </a:rPr>
              <a:t>It makes a difference whether interviewers know about the experiment</a:t>
            </a:r>
          </a:p>
          <a:p>
            <a:pPr marL="0" marR="0" lvl="0" indent="0" algn="l" rtl="0">
              <a:lnSpc>
                <a:spcPct val="100000"/>
              </a:lnSpc>
              <a:spcBef>
                <a:spcPts val="2000"/>
              </a:spcBef>
              <a:spcAft>
                <a:spcPts val="0"/>
              </a:spcAft>
              <a:buClr>
                <a:schemeClr val="accent1"/>
              </a:buClr>
              <a:buSzPct val="25000"/>
              <a:buFont typeface="Noto Sans Symbols"/>
              <a:buNone/>
            </a:pPr>
            <a:endParaRPr sz="2400" b="1" i="0" u="none" strike="noStrike" cap="none">
              <a:solidFill>
                <a:schemeClr val="lt1"/>
              </a:solidFill>
              <a:latin typeface="Corbel"/>
              <a:ea typeface="Corbel"/>
              <a:cs typeface="Corbel"/>
              <a:sym typeface="Corbel"/>
            </a:endParaRPr>
          </a:p>
        </p:txBody>
      </p:sp>
      <p:pic>
        <p:nvPicPr>
          <p:cNvPr id="214" name="Shape 214"/>
          <p:cNvPicPr preferRelativeResize="0"/>
          <p:nvPr/>
        </p:nvPicPr>
        <p:blipFill rotWithShape="1">
          <a:blip r:embed="rId3">
            <a:alphaModFix/>
          </a:blip>
          <a:srcRect/>
          <a:stretch/>
        </p:blipFill>
        <p:spPr>
          <a:xfrm>
            <a:off x="1983866" y="2452480"/>
            <a:ext cx="6144900" cy="3935099"/>
          </a:xfrm>
          <a:prstGeom prst="rect">
            <a:avLst/>
          </a:prstGeom>
          <a:noFill/>
          <a:ln>
            <a:noFill/>
          </a:ln>
        </p:spPr>
      </p:pic>
      <p:sp>
        <p:nvSpPr>
          <p:cNvPr id="215" name="Shape 215"/>
          <p:cNvSpPr txBox="1"/>
          <p:nvPr/>
        </p:nvSpPr>
        <p:spPr>
          <a:xfrm>
            <a:off x="208334" y="6491242"/>
            <a:ext cx="7315200" cy="2768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orbel"/>
              <a:buNone/>
            </a:pPr>
            <a:r>
              <a:rPr lang="en-GB" sz="1400" b="0" i="1" u="none" strike="noStrike" cap="none">
                <a:solidFill>
                  <a:schemeClr val="lt1"/>
                </a:solidFill>
                <a:latin typeface="Corbel"/>
                <a:ea typeface="Corbel"/>
                <a:cs typeface="Corbel"/>
                <a:sym typeface="Corbel"/>
              </a:rPr>
              <a:t>Singer, Van Hoewyk, Maher (2000)</a:t>
            </a:r>
          </a:p>
        </p:txBody>
      </p:sp>
    </p:spTree>
  </p:cSld>
  <p:clrMapOvr>
    <a:masterClrMapping/>
  </p:clrMapOvr>
</p:sld>
</file>

<file path=ppt/theme/theme1.xml><?xml version="1.0" encoding="utf-8"?>
<a:theme xmlns:a="http://schemas.openxmlformats.org/drawingml/2006/main" name="Focus">
  <a:themeElements>
    <a:clrScheme name="Focus">
      <a:dk1>
        <a:srgbClr val="000000"/>
      </a:dk1>
      <a:lt1>
        <a:srgbClr val="FFFFFF"/>
      </a:lt1>
      <a:dk2>
        <a:srgbClr val="0064E2"/>
      </a:dk2>
      <a:lt2>
        <a:srgbClr val="B5D2F5"/>
      </a:lt2>
      <a:accent1>
        <a:srgbClr val="FFB91D"/>
      </a:accent1>
      <a:accent2>
        <a:srgbClr val="F97817"/>
      </a:accent2>
      <a:accent3>
        <a:srgbClr val="6DE304"/>
      </a:accent3>
      <a:accent4>
        <a:srgbClr val="FF0000"/>
      </a:accent4>
      <a:accent5>
        <a:srgbClr val="732BEA"/>
      </a:accent5>
      <a:accent6>
        <a:srgbClr val="C913AD"/>
      </a:accent6>
      <a:hlink>
        <a:srgbClr val="FFE400"/>
      </a:hlink>
      <a:folHlink>
        <a:srgbClr val="A3EC6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4595ca7b-3a15-4971-af5f-cadc29c03e04">QPT3VHF6MKWP-83287781-41474</_dlc_DocId>
    <_dlc_DocIdUrl xmlns="4595ca7b-3a15-4971-af5f-cadc29c03e04">
      <Url>https://qataruniversity-prd.qu.edu.qa/_layouts/15/DocIdRedir.aspx?ID=QPT3VHF6MKWP-83287781-41474</Url>
      <Description>QPT3VHF6MKWP-83287781-41474</Description>
    </_dlc_DocIdUrl>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71B8B0ECDBA3C64CA17A0EDA1F583A22" ma:contentTypeVersion="10" ma:contentTypeDescription="Create a new document." ma:contentTypeScope="" ma:versionID="7d8cd048ccc8525b498775d87f95a921">
  <xsd:schema xmlns:xsd="http://www.w3.org/2001/XMLSchema" xmlns:xs="http://www.w3.org/2001/XMLSchema" xmlns:p="http://schemas.microsoft.com/office/2006/metadata/properties" xmlns:ns2="4595ca7b-3a15-4971-af5f-cadc29c03e04" targetNamespace="http://schemas.microsoft.com/office/2006/metadata/properties" ma:root="true" ma:fieldsID="91704bcc1b3d810af0b8b673c3023ee6" ns2:_="">
    <xsd:import namespace="4595ca7b-3a15-4971-af5f-cadc29c03e04"/>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95ca7b-3a15-4971-af5f-cadc29c03e0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16626F2-EAEF-410E-927F-3F98F2889790}"/>
</file>

<file path=customXml/itemProps2.xml><?xml version="1.0" encoding="utf-8"?>
<ds:datastoreItem xmlns:ds="http://schemas.openxmlformats.org/officeDocument/2006/customXml" ds:itemID="{C98631AB-2317-40A4-865D-6ADE19FA3A7F}"/>
</file>

<file path=customXml/itemProps3.xml><?xml version="1.0" encoding="utf-8"?>
<ds:datastoreItem xmlns:ds="http://schemas.openxmlformats.org/officeDocument/2006/customXml" ds:itemID="{FF3FA8CF-257F-4E24-ADD2-A004EC456C2B}"/>
</file>

<file path=customXml/itemProps4.xml><?xml version="1.0" encoding="utf-8"?>
<ds:datastoreItem xmlns:ds="http://schemas.openxmlformats.org/officeDocument/2006/customXml" ds:itemID="{8BECCFB3-FCA7-4274-BC41-273886A24216}"/>
</file>

<file path=docProps/app.xml><?xml version="1.0" encoding="utf-8"?>
<Properties xmlns="http://schemas.openxmlformats.org/officeDocument/2006/extended-properties" xmlns:vt="http://schemas.openxmlformats.org/officeDocument/2006/docPropsVTypes">
  <TotalTime>1</TotalTime>
  <Words>782</Words>
  <Application>Microsoft Office PowerPoint</Application>
  <PresentationFormat>On-screen Show (4:3)</PresentationFormat>
  <Paragraphs>195</Paragraphs>
  <Slides>32</Slides>
  <Notes>32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Noto Sans Symbols</vt:lpstr>
      <vt:lpstr>Calibri</vt:lpstr>
      <vt:lpstr>Corbel</vt:lpstr>
      <vt:lpstr>Focus</vt:lpstr>
      <vt:lpstr>SESRI   Workshop on Survey-based Experiments</vt:lpstr>
      <vt:lpstr>Outline: Session 4</vt:lpstr>
      <vt:lpstr>Outline: Session 4</vt:lpstr>
      <vt:lpstr>TSE Model: Nonresponse Error</vt:lpstr>
      <vt:lpstr>TSE Model: Nonresponse Error</vt:lpstr>
      <vt:lpstr>Reducing Nonresponse Rates through Incentives</vt:lpstr>
      <vt:lpstr>Reducing Nonresponse Rates through Incentives</vt:lpstr>
      <vt:lpstr>Reducing Nonresponse Rates through Incentives</vt:lpstr>
      <vt:lpstr>Reducing Nonresponse Rates through Incentives</vt:lpstr>
      <vt:lpstr>TSE Model: Nonresponse Error</vt:lpstr>
      <vt:lpstr>TSE Model: Processing Error</vt:lpstr>
      <vt:lpstr>TSE Model: Processing Error</vt:lpstr>
      <vt:lpstr>TSE Model: Inferential Error </vt:lpstr>
      <vt:lpstr>Experiments in Measurement</vt:lpstr>
      <vt:lpstr>Measurement Experiments: Wording</vt:lpstr>
      <vt:lpstr>Measurement Experiments: Wording</vt:lpstr>
      <vt:lpstr>Measurement Experiments: Order</vt:lpstr>
      <vt:lpstr>Measurement Experiments: Order</vt:lpstr>
      <vt:lpstr>Measurement Experiments: Response Alternatives (Explicit Middle Alternative)</vt:lpstr>
      <vt:lpstr>Measurement Experiments: Response Alternatives (Explicit Middle Alternative)</vt:lpstr>
      <vt:lpstr>Measurement Experiments: Response Alternatives (Explicit Middle Alternative)</vt:lpstr>
      <vt:lpstr>Measurement Experiments: Response Scales</vt:lpstr>
      <vt:lpstr>TSE Model: Mode Effects</vt:lpstr>
      <vt:lpstr>Mail/Written Mode</vt:lpstr>
      <vt:lpstr>Telephone Mode</vt:lpstr>
      <vt:lpstr>Face-to-Face (f-t-f) Mode</vt:lpstr>
      <vt:lpstr>Internet Mode</vt:lpstr>
      <vt:lpstr>Mixed Mode Designs and Mode Effects</vt:lpstr>
      <vt:lpstr>TSE Model: Mode Effects</vt:lpstr>
      <vt:lpstr>TSE Model: Mode Effects</vt:lpstr>
      <vt:lpstr>TSE Model: Mode Effects</vt:lpstr>
      <vt:lpstr>Clicker Question 5</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SESRI   Workshop on Survey-based Experiments</dc:title>
  <dc:creator>Noora Mohammed O J AlNaimi</dc:creator>
  <cp:lastModifiedBy>Noora Mohammed O J AlNaimi</cp:lastModifiedBy>
  <cp:revision>2</cp:revision>
  <dcterms:modified xsi:type="dcterms:W3CDTF">2017-11-14T05:40:41Z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0x01010071B8B0ECDBA3C64CA17A0EDA1F583A22</vt:lpwstr>
  </property>
  <property fmtid="{D5CDD505-2E9C-101B-9397-08002B2CF9AE}" pid="3" name="_dlc_DocIdItemGuid">
    <vt:lpwstr>c2e3148f-b342-4c89-a0c7-7c281ddc72f8</vt:lpwstr>
  </property>
</Properties>
</file>